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7" r:id="rId1"/>
  </p:sldMasterIdLst>
  <p:notesMasterIdLst>
    <p:notesMasterId r:id="rId6"/>
  </p:notesMasterIdLst>
  <p:sldIdLst>
    <p:sldId id="614" r:id="rId2"/>
    <p:sldId id="738" r:id="rId3"/>
    <p:sldId id="615" r:id="rId4"/>
    <p:sldId id="737" r:id="rId5"/>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521415D9-36F7-43E2-AB2F-B90AF26B5E84}">
      <p14:sectionLst xmlns:p14="http://schemas.microsoft.com/office/powerpoint/2010/main">
        <p14:section name="Default Section" id="{CE059F9E-C46A-B547-B2F2-24DE96B4FEB2}">
          <p14:sldIdLst>
            <p14:sldId id="614"/>
            <p14:sldId id="738"/>
            <p14:sldId id="615"/>
            <p14:sldId id="737"/>
          </p14:sldIdLst>
        </p14:section>
      </p14:sectionLst>
    </p:ext>
    <p:ext uri="{EFAFB233-063F-42B5-8137-9DF3F51BA10A}">
      <p15:sldGuideLst xmlns:p15="http://schemas.microsoft.com/office/powerpoint/2012/main">
        <p15:guide id="1" orient="horz" pos="744">
          <p15:clr>
            <a:srgbClr val="A4A3A4"/>
          </p15:clr>
        </p15:guide>
        <p15:guide id="2" pos="1872">
          <p15:clr>
            <a:srgbClr val="A4A3A4"/>
          </p15:clr>
        </p15:guide>
        <p15:guide id="3" pos="4176">
          <p15:clr>
            <a:srgbClr val="A4A3A4"/>
          </p15:clr>
        </p15:guide>
        <p15:guide id="4" pos="5496">
          <p15:clr>
            <a:srgbClr val="A4A3A4"/>
          </p15:clr>
        </p15:guide>
        <p15:guide id="5" orient="horz" pos="1224">
          <p15:clr>
            <a:srgbClr val="A4A3A4"/>
          </p15:clr>
        </p15:guide>
        <p15:guide id="6" orient="horz" pos="3624">
          <p15:clr>
            <a:srgbClr val="A4A3A4"/>
          </p15:clr>
        </p15:guide>
        <p15:guide id="7" orient="horz" pos="20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28428B0-A610-6AC2-1E30-1B1B2D72BE2B}" name="Knott, Candy [C]" initials="KC[" userId="Knott, Candy [C]"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20" clrIdx="0">
    <p:extLst>
      <p:ext uri="{19B8F6BF-5375-455C-9EA6-DF929625EA0E}">
        <p15:presenceInfo xmlns:p15="http://schemas.microsoft.com/office/powerpoint/2012/main" userId="Microsoft Office User" providerId="None"/>
      </p:ext>
    </p:extLst>
  </p:cmAuthor>
  <p:cmAuthor id="2" name="Papadakis Kantos, Yianna" initials="PKY" lastIdx="4" clrIdx="1">
    <p:extLst>
      <p:ext uri="{19B8F6BF-5375-455C-9EA6-DF929625EA0E}">
        <p15:presenceInfo xmlns:p15="http://schemas.microsoft.com/office/powerpoint/2012/main" userId="Papadakis Kantos, Yiann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D344C"/>
    <a:srgbClr val="232F3E"/>
    <a:srgbClr val="01A88D"/>
    <a:srgbClr val="7AA116"/>
    <a:srgbClr val="ED7100"/>
    <a:srgbClr val="E7157B"/>
    <a:srgbClr val="C925D1"/>
    <a:srgbClr val="8C4FFF"/>
    <a:srgbClr val="9BA7B6"/>
    <a:srgbClr val="8FA7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269"/>
    <p:restoredTop sz="96966" autoAdjust="0"/>
  </p:normalViewPr>
  <p:slideViewPr>
    <p:cSldViewPr snapToGrid="0" snapToObjects="1">
      <p:cViewPr varScale="1">
        <p:scale>
          <a:sx n="82" d="100"/>
          <a:sy n="82" d="100"/>
        </p:scale>
        <p:origin x="168" y="1072"/>
      </p:cViewPr>
      <p:guideLst>
        <p:guide orient="horz" pos="744"/>
        <p:guide pos="1872"/>
        <p:guide pos="4176"/>
        <p:guide pos="5496"/>
        <p:guide orient="horz" pos="1224"/>
        <p:guide orient="horz" pos="3624"/>
        <p:guide orient="horz" pos="2040"/>
      </p:guideLst>
    </p:cSldViewPr>
  </p:slideViewPr>
  <p:outlineViewPr>
    <p:cViewPr>
      <p:scale>
        <a:sx n="33" d="100"/>
        <a:sy n="33" d="100"/>
      </p:scale>
      <p:origin x="0" y="-26528"/>
    </p:cViewPr>
  </p:outlineViewPr>
  <p:notesTextViewPr>
    <p:cViewPr>
      <p:scale>
        <a:sx n="400" d="100"/>
        <a:sy n="4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12"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sv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AB57746-A217-1840-9D27-1C9B611FF8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dirty="0"/>
          </a:p>
        </p:txBody>
      </p:sp>
      <p:sp>
        <p:nvSpPr>
          <p:cNvPr id="3" name="Date Placeholder 2">
            <a:extLst>
              <a:ext uri="{FF2B5EF4-FFF2-40B4-BE49-F238E27FC236}">
                <a16:creationId xmlns:a16="http://schemas.microsoft.com/office/drawing/2014/main" id="{2EBC0457-C9C0-9A46-856C-A75642660D23}"/>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10E765C1-43CC-5C46-8694-A6B828DEC430}" type="datetimeFigureOut">
              <a:rPr lang="en-US"/>
              <a:pPr>
                <a:defRPr/>
              </a:pPr>
              <a:t>5/5/25</a:t>
            </a:fld>
            <a:endParaRPr lang="en-US" dirty="0"/>
          </a:p>
        </p:txBody>
      </p:sp>
      <p:sp>
        <p:nvSpPr>
          <p:cNvPr id="4" name="Slide Image Placeholder 3">
            <a:extLst>
              <a:ext uri="{FF2B5EF4-FFF2-40B4-BE49-F238E27FC236}">
                <a16:creationId xmlns:a16="http://schemas.microsoft.com/office/drawing/2014/main" id="{F73DE939-5167-8149-9C39-EBF3DB40E6BF}"/>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a:extLst>
              <a:ext uri="{FF2B5EF4-FFF2-40B4-BE49-F238E27FC236}">
                <a16:creationId xmlns:a16="http://schemas.microsoft.com/office/drawing/2014/main" id="{A8179A7E-0011-7C47-A00A-3553ADFC2A57}"/>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C0D921AA-9F8D-2644-BA51-99C00524A925}"/>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dirty="0"/>
          </a:p>
        </p:txBody>
      </p:sp>
      <p:sp>
        <p:nvSpPr>
          <p:cNvPr id="7" name="Slide Number Placeholder 6">
            <a:extLst>
              <a:ext uri="{FF2B5EF4-FFF2-40B4-BE49-F238E27FC236}">
                <a16:creationId xmlns:a16="http://schemas.microsoft.com/office/drawing/2014/main" id="{E7F1767E-EE09-594B-90B8-F1B2D1E51CE1}"/>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148E93DF-EC4A-7C45-AB6A-FC63BC432F2F}" type="slidenum">
              <a:rPr lang="en-US"/>
              <a:pPr>
                <a:defRPr/>
              </a:pPr>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4EE408-2E7E-5890-3F67-2AB26B7DB2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115558-069B-9E37-B6D1-24F420CFA8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01BFD56-372C-E05D-2CCA-0E06108F710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0B744AB-E34E-5297-45B4-103FAC977B3E}"/>
              </a:ext>
            </a:extLst>
          </p:cNvPr>
          <p:cNvSpPr>
            <a:spLocks noGrp="1"/>
          </p:cNvSpPr>
          <p:nvPr>
            <p:ph type="sldNum" sz="quarter" idx="5"/>
          </p:nvPr>
        </p:nvSpPr>
        <p:spPr/>
        <p:txBody>
          <a:bodyPr/>
          <a:lstStyle/>
          <a:p>
            <a:pPr>
              <a:defRPr/>
            </a:pPr>
            <a:fld id="{148E93DF-EC4A-7C45-AB6A-FC63BC432F2F}" type="slidenum">
              <a:rPr lang="en-US" smtClean="0"/>
              <a:pPr>
                <a:defRPr/>
              </a:pPr>
              <a:t>1</a:t>
            </a:fld>
            <a:endParaRPr lang="en-US" dirty="0"/>
          </a:p>
        </p:txBody>
      </p:sp>
    </p:spTree>
    <p:extLst>
      <p:ext uri="{BB962C8B-B14F-4D97-AF65-F5344CB8AC3E}">
        <p14:creationId xmlns:p14="http://schemas.microsoft.com/office/powerpoint/2010/main" val="10033945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6DF633-6DB3-41DE-9BE3-D157FC1CE33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3C90B7-23B9-74DE-8E61-C75728F293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5C34FD-77AC-9CAF-3075-DC45B80EE4D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ABA2BF1-A0E9-EC88-BE2A-DAD47C14C9FB}"/>
              </a:ext>
            </a:extLst>
          </p:cNvPr>
          <p:cNvSpPr>
            <a:spLocks noGrp="1"/>
          </p:cNvSpPr>
          <p:nvPr>
            <p:ph type="sldNum" sz="quarter" idx="5"/>
          </p:nvPr>
        </p:nvSpPr>
        <p:spPr/>
        <p:txBody>
          <a:bodyPr/>
          <a:lstStyle/>
          <a:p>
            <a:pPr>
              <a:defRPr/>
            </a:pPr>
            <a:fld id="{148E93DF-EC4A-7C45-AB6A-FC63BC432F2F}" type="slidenum">
              <a:rPr lang="en-US"/>
              <a:pPr>
                <a:defRPr/>
              </a:pPr>
              <a:t>3</a:t>
            </a:fld>
            <a:endParaRPr lang="en-US" dirty="0"/>
          </a:p>
        </p:txBody>
      </p:sp>
    </p:spTree>
    <p:extLst>
      <p:ext uri="{BB962C8B-B14F-4D97-AF65-F5344CB8AC3E}">
        <p14:creationId xmlns:p14="http://schemas.microsoft.com/office/powerpoint/2010/main" val="39028285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892DFA2-7EEB-8C00-E73B-389E1BA79CBA}"/>
              </a:ext>
            </a:extLst>
          </p:cNvPr>
          <p:cNvSpPr>
            <a:spLocks noGrp="1"/>
          </p:cNvSpPr>
          <p:nvPr>
            <p:ph type="ftr" sz="quarter" idx="10"/>
          </p:nvPr>
        </p:nvSpPr>
        <p:spPr>
          <a:xfrm>
            <a:off x="979064" y="6289500"/>
            <a:ext cx="3761337" cy="365125"/>
          </a:xfrm>
        </p:spPr>
        <p:txBody>
          <a:bodyPr lIns="0"/>
          <a:lstStyle>
            <a:lvl1pPr algn="l">
              <a:defRPr>
                <a:solidFill>
                  <a:schemeClr val="bg1"/>
                </a:solidFill>
              </a:defRPr>
            </a:lvl1pPr>
          </a:lstStyle>
          <a:p>
            <a:r>
              <a:rPr lang="en-US" dirty="0">
                <a:latin typeface="Arial" panose="020B0604020202020204" pitchFamily="34" charset="0"/>
                <a:cs typeface="Arial" panose="020B0604020202020204" pitchFamily="34" charset="0"/>
              </a:rPr>
              <a:t>© 2025, Amazon Web Services, Inc. or its affiliates.</a:t>
            </a:r>
          </a:p>
        </p:txBody>
      </p:sp>
      <p:sp>
        <p:nvSpPr>
          <p:cNvPr id="16" name="Title 1">
            <a:extLst>
              <a:ext uri="{FF2B5EF4-FFF2-40B4-BE49-F238E27FC236}">
                <a16:creationId xmlns:a16="http://schemas.microsoft.com/office/drawing/2014/main" id="{FA3564EC-CE50-1549-B5F0-E1519DE3E6CA}"/>
              </a:ext>
            </a:extLst>
          </p:cNvPr>
          <p:cNvSpPr>
            <a:spLocks noGrp="1"/>
          </p:cNvSpPr>
          <p:nvPr>
            <p:ph type="ctrTitle" hasCustomPrompt="1"/>
          </p:nvPr>
        </p:nvSpPr>
        <p:spPr>
          <a:xfrm>
            <a:off x="336720" y="3076506"/>
            <a:ext cx="8782342" cy="840230"/>
          </a:xfrm>
        </p:spPr>
        <p:txBody>
          <a:bodyPr wrap="square" lIns="0" anchor="b" anchorCtr="0">
            <a:spAutoFit/>
          </a:bodyPr>
          <a:lstStyle>
            <a:lvl1pPr algn="l">
              <a:defRPr sz="5400">
                <a:solidFill>
                  <a:schemeClr val="bg1"/>
                </a:solidFill>
              </a:defRPr>
            </a:lvl1pPr>
          </a:lstStyle>
          <a:p>
            <a:r>
              <a:rPr lang="en-US" dirty="0"/>
              <a:t>Enter title</a:t>
            </a:r>
          </a:p>
        </p:txBody>
      </p:sp>
      <p:sp>
        <p:nvSpPr>
          <p:cNvPr id="17" name="Subtitle 2">
            <a:extLst>
              <a:ext uri="{FF2B5EF4-FFF2-40B4-BE49-F238E27FC236}">
                <a16:creationId xmlns:a16="http://schemas.microsoft.com/office/drawing/2014/main" id="{10BA1EB2-0EC6-804A-B029-2483E6FB35DD}"/>
              </a:ext>
            </a:extLst>
          </p:cNvPr>
          <p:cNvSpPr>
            <a:spLocks noGrp="1"/>
          </p:cNvSpPr>
          <p:nvPr>
            <p:ph type="subTitle" idx="1" hasCustomPrompt="1"/>
          </p:nvPr>
        </p:nvSpPr>
        <p:spPr>
          <a:xfrm>
            <a:off x="336719" y="3940166"/>
            <a:ext cx="8782341" cy="523220"/>
          </a:xfrm>
        </p:spPr>
        <p:txBody>
          <a:bodyPr wrap="square" lIns="0">
            <a:spAutoFit/>
          </a:bodyPr>
          <a:lstStyle>
            <a:lvl1pPr marL="0" indent="0" algn="l">
              <a:spcAft>
                <a:spcPts val="0"/>
              </a:spcAft>
              <a:buFont typeface="Arial" panose="020B0604020202020204" pitchFamily="34" charset="0"/>
              <a:buNone/>
              <a:defRPr sz="2800" b="0" i="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subtitle</a:t>
            </a:r>
          </a:p>
        </p:txBody>
      </p:sp>
      <p:pic>
        <p:nvPicPr>
          <p:cNvPr id="8" name="Graphic 7">
            <a:extLst>
              <a:ext uri="{FF2B5EF4-FFF2-40B4-BE49-F238E27FC236}">
                <a16:creationId xmlns:a16="http://schemas.microsoft.com/office/drawing/2014/main" id="{02FFDFED-A00F-67F2-B023-11EE70A88322}"/>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336720" y="586154"/>
            <a:ext cx="642343" cy="385406"/>
          </a:xfrm>
          <a:prstGeom prst="rect">
            <a:avLst/>
          </a:prstGeom>
        </p:spPr>
      </p:pic>
    </p:spTree>
    <p:extLst>
      <p:ext uri="{BB962C8B-B14F-4D97-AF65-F5344CB8AC3E}">
        <p14:creationId xmlns:p14="http://schemas.microsoft.com/office/powerpoint/2010/main" val="3020073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464">
          <p15:clr>
            <a:srgbClr val="FBAE40"/>
          </p15:clr>
        </p15:guide>
        <p15:guide id="3" orient="horz" pos="2736">
          <p15:clr>
            <a:srgbClr val="FBAE40"/>
          </p15:clr>
        </p15:guide>
        <p15:guide id="4" orient="horz" pos="1272">
          <p15:clr>
            <a:srgbClr val="FBAE40"/>
          </p15:clr>
        </p15:guide>
        <p15:guide id="5" orient="horz" pos="17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onl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74C36402-0D38-2FE6-DABB-84869F8B0A7B}"/>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5" name="Slide Number Placeholder 4">
            <a:extLst>
              <a:ext uri="{FF2B5EF4-FFF2-40B4-BE49-F238E27FC236}">
                <a16:creationId xmlns:a16="http://schemas.microsoft.com/office/drawing/2014/main" id="{CB15F2C0-30F8-DAE1-A01A-A77FC537443D}"/>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268471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F4A4BE7-29FE-EC65-CE2C-3F4AEC502DB5}"/>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4" name="Slide Number Placeholder 3">
            <a:extLst>
              <a:ext uri="{FF2B5EF4-FFF2-40B4-BE49-F238E27FC236}">
                <a16:creationId xmlns:a16="http://schemas.microsoft.com/office/drawing/2014/main" id="{E7A80BA3-E490-7BB8-44E4-2563732CEF4C}"/>
              </a:ext>
            </a:extLst>
          </p:cNvPr>
          <p:cNvSpPr>
            <a:spLocks noGrp="1"/>
          </p:cNvSpPr>
          <p:nvPr>
            <p:ph type="sldNum" sz="quarter" idx="10"/>
          </p:nvPr>
        </p:nvSpPr>
        <p:spPr/>
        <p:txBody>
          <a:bodyPr/>
          <a:lstStyle/>
          <a:p>
            <a:fld id="{EB4B8DE2-A4E8-46E4-8BBF-D75455EFF32C}" type="slidenum">
              <a:rPr lang="en-US" smtClean="0"/>
              <a:pPr/>
              <a:t>‹#›</a:t>
            </a:fld>
            <a:endParaRPr lang="en-US" dirty="0"/>
          </a:p>
        </p:txBody>
      </p:sp>
    </p:spTree>
    <p:extLst>
      <p:ext uri="{BB962C8B-B14F-4D97-AF65-F5344CB8AC3E}">
        <p14:creationId xmlns:p14="http://schemas.microsoft.com/office/powerpoint/2010/main" val="7134485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ategory_AWS-Squid-Ink">
    <p:spTree>
      <p:nvGrpSpPr>
        <p:cNvPr id="1" name=""/>
        <p:cNvGrpSpPr/>
        <p:nvPr/>
      </p:nvGrpSpPr>
      <p:grpSpPr>
        <a:xfrm>
          <a:off x="0" y="0"/>
          <a:ext cx="0" cy="0"/>
          <a:chOff x="0" y="0"/>
          <a:chExt cx="0" cy="0"/>
        </a:xfrm>
      </p:grpSpPr>
      <p:sp>
        <p:nvSpPr>
          <p:cNvPr id="3" name="Rectangle 2" descr="Squid slide border color.">
            <a:extLst>
              <a:ext uri="{FF2B5EF4-FFF2-40B4-BE49-F238E27FC236}">
                <a16:creationId xmlns:a16="http://schemas.microsoft.com/office/drawing/2014/main" id="{061DB949-1463-2A4C-B301-63F1602C50E3}"/>
              </a:ext>
            </a:extLst>
          </p:cNvPr>
          <p:cNvSpPr/>
          <p:nvPr userDrawn="1"/>
        </p:nvSpPr>
        <p:spPr>
          <a:xfrm>
            <a:off x="0" y="1"/>
            <a:ext cx="12191999" cy="6857999"/>
          </a:xfrm>
          <a:prstGeom prst="rect">
            <a:avLst/>
          </a:prstGeom>
          <a:noFill/>
          <a:ln w="177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4" name="Footer Placeholder 3">
            <a:extLst>
              <a:ext uri="{FF2B5EF4-FFF2-40B4-BE49-F238E27FC236}">
                <a16:creationId xmlns:a16="http://schemas.microsoft.com/office/drawing/2014/main" id="{EDC6BC82-2752-FE77-7E7B-D40EB348F501}"/>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6" name="Slide Number Placeholder 5">
            <a:extLst>
              <a:ext uri="{FF2B5EF4-FFF2-40B4-BE49-F238E27FC236}">
                <a16:creationId xmlns:a16="http://schemas.microsoft.com/office/drawing/2014/main" id="{A3AA0474-8FF5-26D4-FF3B-B8AA251B06F0}"/>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5" name="Title 1">
            <a:extLst>
              <a:ext uri="{FF2B5EF4-FFF2-40B4-BE49-F238E27FC236}">
                <a16:creationId xmlns:a16="http://schemas.microsoft.com/office/drawing/2014/main" id="{D62913E6-E833-A35B-D52D-6FC43B3AAB23}"/>
              </a:ext>
            </a:extLst>
          </p:cNvPr>
          <p:cNvSpPr>
            <a:spLocks noGrp="1"/>
          </p:cNvSpPr>
          <p:nvPr>
            <p:ph type="ctrTitle"/>
          </p:nvPr>
        </p:nvSpPr>
        <p:spPr>
          <a:xfrm>
            <a:off x="291226" y="2069559"/>
            <a:ext cx="8195549" cy="2251180"/>
          </a:xfrm>
        </p:spPr>
        <p:txBody>
          <a:bodyPr anchor="b"/>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22219940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cons_AWS-Squid-Ink">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553C159-15C5-4143-902A-A2D9C8AD8C15}"/>
              </a:ext>
              <a:ext uri="{C183D7F6-B498-43B3-948B-1728B52AA6E4}">
                <adec:decorative xmlns:adec="http://schemas.microsoft.com/office/drawing/2017/decorative" val="1"/>
              </a:ext>
            </a:extLst>
          </p:cNvPr>
          <p:cNvGrpSpPr/>
          <p:nvPr userDrawn="1"/>
        </p:nvGrpSpPr>
        <p:grpSpPr>
          <a:xfrm>
            <a:off x="0" y="1009650"/>
            <a:ext cx="12192000" cy="4913313"/>
            <a:chOff x="0" y="1009650"/>
            <a:chExt cx="12192000" cy="4913313"/>
          </a:xfrm>
        </p:grpSpPr>
        <p:sp>
          <p:nvSpPr>
            <p:cNvPr id="4" name="Rectangle 3">
              <a:extLst>
                <a:ext uri="{FF2B5EF4-FFF2-40B4-BE49-F238E27FC236}">
                  <a16:creationId xmlns:a16="http://schemas.microsoft.com/office/drawing/2014/main" id="{848DBF48-0EFD-7E4F-AAF0-AB1C4877B680}"/>
                </a:ext>
              </a:extLst>
            </p:cNvPr>
            <p:cNvSpPr/>
            <p:nvPr userDrawn="1"/>
          </p:nvSpPr>
          <p:spPr>
            <a:xfrm>
              <a:off x="0" y="1009650"/>
              <a:ext cx="12192000"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Title 1">
              <a:extLst>
                <a:ext uri="{FF2B5EF4-FFF2-40B4-BE49-F238E27FC236}">
                  <a16:creationId xmlns:a16="http://schemas.microsoft.com/office/drawing/2014/main" id="{E1388B4C-0BAF-3342-B4C4-F8F3835171BA}"/>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General Services</a:t>
              </a:r>
            </a:p>
          </p:txBody>
        </p:sp>
        <p:sp>
          <p:nvSpPr>
            <p:cNvPr id="6" name="Title 1">
              <a:extLst>
                <a:ext uri="{FF2B5EF4-FFF2-40B4-BE49-F238E27FC236}">
                  <a16:creationId xmlns:a16="http://schemas.microsoft.com/office/drawing/2014/main" id="{1589A14A-BBCF-BC41-8E4A-D55A4B8E1B3D}"/>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7" name="Straight Connector 6">
              <a:extLst>
                <a:ext uri="{FF2B5EF4-FFF2-40B4-BE49-F238E27FC236}">
                  <a16:creationId xmlns:a16="http://schemas.microsoft.com/office/drawing/2014/main" id="{613BDA1A-1CBB-8E43-A453-55D625CBA08B}"/>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8" name="Rectangle 7" descr="Squid slide border color.">
            <a:extLst>
              <a:ext uri="{FF2B5EF4-FFF2-40B4-BE49-F238E27FC236}">
                <a16:creationId xmlns:a16="http://schemas.microsoft.com/office/drawing/2014/main" id="{9DE7E60F-0E8F-E845-A30E-6D51DFDCF24C}"/>
              </a:ext>
            </a:extLst>
          </p:cNvPr>
          <p:cNvSpPr/>
          <p:nvPr userDrawn="1"/>
        </p:nvSpPr>
        <p:spPr>
          <a:xfrm>
            <a:off x="0" y="1"/>
            <a:ext cx="12191999" cy="6857999"/>
          </a:xfrm>
          <a:prstGeom prst="rect">
            <a:avLst/>
          </a:prstGeom>
          <a:noFill/>
          <a:ln w="177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8">
            <a:extLst>
              <a:ext uri="{FF2B5EF4-FFF2-40B4-BE49-F238E27FC236}">
                <a16:creationId xmlns:a16="http://schemas.microsoft.com/office/drawing/2014/main" id="{856C5E90-B6A0-C44C-5B33-1A7116573C30}"/>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B2E1ECED-EA93-EF92-CE3E-5CCF2183532A}"/>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30039016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only_AWS-Squid-Ink">
    <p:spTree>
      <p:nvGrpSpPr>
        <p:cNvPr id="1" name=""/>
        <p:cNvGrpSpPr/>
        <p:nvPr/>
      </p:nvGrpSpPr>
      <p:grpSpPr>
        <a:xfrm>
          <a:off x="0" y="0"/>
          <a:ext cx="0" cy="0"/>
          <a:chOff x="0" y="0"/>
          <a:chExt cx="0" cy="0"/>
        </a:xfrm>
      </p:grpSpPr>
      <p:sp>
        <p:nvSpPr>
          <p:cNvPr id="3" name="Rectangle 2" descr="Squid slide border color.">
            <a:extLst>
              <a:ext uri="{FF2B5EF4-FFF2-40B4-BE49-F238E27FC236}">
                <a16:creationId xmlns:a16="http://schemas.microsoft.com/office/drawing/2014/main" id="{8E5D3566-EC15-634D-A5DB-D8659E8B1D53}"/>
              </a:ext>
            </a:extLst>
          </p:cNvPr>
          <p:cNvSpPr/>
          <p:nvPr userDrawn="1"/>
        </p:nvSpPr>
        <p:spPr>
          <a:xfrm>
            <a:off x="0" y="1"/>
            <a:ext cx="12191999" cy="6857999"/>
          </a:xfrm>
          <a:prstGeom prst="rect">
            <a:avLst/>
          </a:prstGeom>
          <a:noFill/>
          <a:ln w="1778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4" name="Footer Placeholder 3">
            <a:extLst>
              <a:ext uri="{FF2B5EF4-FFF2-40B4-BE49-F238E27FC236}">
                <a16:creationId xmlns:a16="http://schemas.microsoft.com/office/drawing/2014/main" id="{84867BF2-F07F-5F3F-475C-95CD1798EEA5}"/>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6" name="Slide Number Placeholder 5">
            <a:extLst>
              <a:ext uri="{FF2B5EF4-FFF2-40B4-BE49-F238E27FC236}">
                <a16:creationId xmlns:a16="http://schemas.microsoft.com/office/drawing/2014/main" id="{48AA02FF-B2B6-C57F-26B1-0DD331F6C150}"/>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132934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ategory_AWS-Galaxy-500">
    <p:spTree>
      <p:nvGrpSpPr>
        <p:cNvPr id="1" name=""/>
        <p:cNvGrpSpPr/>
        <p:nvPr/>
      </p:nvGrpSpPr>
      <p:grpSpPr>
        <a:xfrm>
          <a:off x="0" y="0"/>
          <a:ext cx="0" cy="0"/>
          <a:chOff x="0" y="0"/>
          <a:chExt cx="0" cy="0"/>
        </a:xfrm>
      </p:grpSpPr>
      <p:sp>
        <p:nvSpPr>
          <p:cNvPr id="3" name="Rectangle 2" descr="Galaxy slide border color.">
            <a:extLst>
              <a:ext uri="{FF2B5EF4-FFF2-40B4-BE49-F238E27FC236}">
                <a16:creationId xmlns:a16="http://schemas.microsoft.com/office/drawing/2014/main" id="{0AEB10B3-8C08-7244-A574-BA85CB778D8C}"/>
              </a:ext>
            </a:extLst>
          </p:cNvPr>
          <p:cNvSpPr/>
          <p:nvPr userDrawn="1"/>
        </p:nvSpPr>
        <p:spPr>
          <a:xfrm>
            <a:off x="0" y="0"/>
            <a:ext cx="12191999" cy="6857999"/>
          </a:xfrm>
          <a:prstGeom prst="rect">
            <a:avLst/>
          </a:prstGeom>
          <a:noFill/>
          <a:ln w="177800">
            <a:solidFill>
              <a:srgbClr val="8C4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4" name="Footer Placeholder 3">
            <a:extLst>
              <a:ext uri="{FF2B5EF4-FFF2-40B4-BE49-F238E27FC236}">
                <a16:creationId xmlns:a16="http://schemas.microsoft.com/office/drawing/2014/main" id="{5C25EDD2-E77A-C2D7-DFD4-A448A9D8DA6F}"/>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6" name="Slide Number Placeholder 5">
            <a:extLst>
              <a:ext uri="{FF2B5EF4-FFF2-40B4-BE49-F238E27FC236}">
                <a16:creationId xmlns:a16="http://schemas.microsoft.com/office/drawing/2014/main" id="{108BE0B2-F3AA-6FBC-AD07-99EDAC6C0D94}"/>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5" name="Title 1">
            <a:extLst>
              <a:ext uri="{FF2B5EF4-FFF2-40B4-BE49-F238E27FC236}">
                <a16:creationId xmlns:a16="http://schemas.microsoft.com/office/drawing/2014/main" id="{D4C323C8-2085-5822-7923-7CF461743E9D}"/>
              </a:ext>
            </a:extLst>
          </p:cNvPr>
          <p:cNvSpPr>
            <a:spLocks noGrp="1"/>
          </p:cNvSpPr>
          <p:nvPr>
            <p:ph type="ctrTitle"/>
          </p:nvPr>
        </p:nvSpPr>
        <p:spPr>
          <a:xfrm>
            <a:off x="291226" y="2069559"/>
            <a:ext cx="8195549" cy="2251180"/>
          </a:xfrm>
        </p:spPr>
        <p:txBody>
          <a:bodyPr anchor="b"/>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2176570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cons_AWS-Galaxy-500">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603AEA1F-5705-468C-87C7-8FB4BCBEA1D2}"/>
              </a:ext>
              <a:ext uri="{C183D7F6-B498-43B3-948B-1728B52AA6E4}">
                <adec:decorative xmlns:adec="http://schemas.microsoft.com/office/drawing/2017/decorative" val="1"/>
              </a:ext>
            </a:extLst>
          </p:cNvPr>
          <p:cNvGrpSpPr/>
          <p:nvPr userDrawn="1"/>
        </p:nvGrpSpPr>
        <p:grpSpPr>
          <a:xfrm>
            <a:off x="0" y="1009650"/>
            <a:ext cx="12191997" cy="4913313"/>
            <a:chOff x="0" y="1009650"/>
            <a:chExt cx="12191997" cy="4913313"/>
          </a:xfrm>
        </p:grpSpPr>
        <p:sp>
          <p:nvSpPr>
            <p:cNvPr id="5" name="Rectangle 4">
              <a:extLst>
                <a:ext uri="{FF2B5EF4-FFF2-40B4-BE49-F238E27FC236}">
                  <a16:creationId xmlns:a16="http://schemas.microsoft.com/office/drawing/2014/main" id="{831F4C99-54C2-9541-8F43-762C964F1301}"/>
                </a:ext>
              </a:extLst>
            </p:cNvPr>
            <p:cNvSpPr/>
            <p:nvPr userDrawn="1"/>
          </p:nvSpPr>
          <p:spPr>
            <a:xfrm>
              <a:off x="0" y="1009650"/>
              <a:ext cx="12191997"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6" name="Title 1">
              <a:extLst>
                <a:ext uri="{FF2B5EF4-FFF2-40B4-BE49-F238E27FC236}">
                  <a16:creationId xmlns:a16="http://schemas.microsoft.com/office/drawing/2014/main" id="{4A10370E-4F42-8241-BF9F-E9A72893EDA6}"/>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Service Icons</a:t>
              </a:r>
            </a:p>
          </p:txBody>
        </p:sp>
        <p:sp>
          <p:nvSpPr>
            <p:cNvPr id="7" name="Title 1">
              <a:extLst>
                <a:ext uri="{FF2B5EF4-FFF2-40B4-BE49-F238E27FC236}">
                  <a16:creationId xmlns:a16="http://schemas.microsoft.com/office/drawing/2014/main" id="{E12F472C-8CA3-7949-8253-63E2F46D3462}"/>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8" name="Straight Connector 7">
              <a:extLst>
                <a:ext uri="{FF2B5EF4-FFF2-40B4-BE49-F238E27FC236}">
                  <a16:creationId xmlns:a16="http://schemas.microsoft.com/office/drawing/2014/main" id="{672AB3EF-8D29-0347-A0F4-5A920F8D6324}"/>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10" name="Rectangle 9" descr="Galaxy slide border color.">
            <a:extLst>
              <a:ext uri="{FF2B5EF4-FFF2-40B4-BE49-F238E27FC236}">
                <a16:creationId xmlns:a16="http://schemas.microsoft.com/office/drawing/2014/main" id="{468A9567-E554-3010-2A38-DF450DDFF986}"/>
              </a:ext>
            </a:extLst>
          </p:cNvPr>
          <p:cNvSpPr/>
          <p:nvPr userDrawn="1"/>
        </p:nvSpPr>
        <p:spPr>
          <a:xfrm>
            <a:off x="0" y="0"/>
            <a:ext cx="12191999" cy="6857999"/>
          </a:xfrm>
          <a:prstGeom prst="rect">
            <a:avLst/>
          </a:prstGeom>
          <a:noFill/>
          <a:ln w="177800">
            <a:solidFill>
              <a:srgbClr val="8C4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8">
            <a:extLst>
              <a:ext uri="{FF2B5EF4-FFF2-40B4-BE49-F238E27FC236}">
                <a16:creationId xmlns:a16="http://schemas.microsoft.com/office/drawing/2014/main" id="{A5FA43EF-49E4-74BC-21F0-D41D27599C59}"/>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68C1FD56-C45F-424C-E9DB-ED23FAE2B384}"/>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1520468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only_AWS-Galaxy-500">
    <p:spTree>
      <p:nvGrpSpPr>
        <p:cNvPr id="1" name=""/>
        <p:cNvGrpSpPr/>
        <p:nvPr/>
      </p:nvGrpSpPr>
      <p:grpSpPr>
        <a:xfrm>
          <a:off x="0" y="0"/>
          <a:ext cx="0" cy="0"/>
          <a:chOff x="0" y="0"/>
          <a:chExt cx="0" cy="0"/>
        </a:xfrm>
      </p:grpSpPr>
      <p:sp>
        <p:nvSpPr>
          <p:cNvPr id="4" name="Rectangle 3" descr="Galaxy slide border color.">
            <a:extLst>
              <a:ext uri="{FF2B5EF4-FFF2-40B4-BE49-F238E27FC236}">
                <a16:creationId xmlns:a16="http://schemas.microsoft.com/office/drawing/2014/main" id="{AFF7784A-AC38-A14C-8390-9F3D6CB22C2B}"/>
              </a:ext>
            </a:extLst>
          </p:cNvPr>
          <p:cNvSpPr/>
          <p:nvPr userDrawn="1"/>
        </p:nvSpPr>
        <p:spPr>
          <a:xfrm>
            <a:off x="0" y="0"/>
            <a:ext cx="12191999" cy="6857999"/>
          </a:xfrm>
          <a:prstGeom prst="rect">
            <a:avLst/>
          </a:prstGeom>
          <a:noFill/>
          <a:ln w="177800">
            <a:solidFill>
              <a:srgbClr val="8C4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Footer Placeholder 4">
            <a:extLst>
              <a:ext uri="{FF2B5EF4-FFF2-40B4-BE49-F238E27FC236}">
                <a16:creationId xmlns:a16="http://schemas.microsoft.com/office/drawing/2014/main" id="{9527EB7E-691A-4FE3-71DE-02772BF2868C}"/>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745F89A6-18DC-5D54-AD1E-DB045747406C}"/>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11556234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ategory_AWS-Cosmos-500">
    <p:spTree>
      <p:nvGrpSpPr>
        <p:cNvPr id="1" name=""/>
        <p:cNvGrpSpPr/>
        <p:nvPr/>
      </p:nvGrpSpPr>
      <p:grpSpPr>
        <a:xfrm>
          <a:off x="0" y="0"/>
          <a:ext cx="0" cy="0"/>
          <a:chOff x="0" y="0"/>
          <a:chExt cx="0" cy="0"/>
        </a:xfrm>
      </p:grpSpPr>
      <p:sp>
        <p:nvSpPr>
          <p:cNvPr id="3" name="Rectangle 2" descr="Cosmos slide border color.">
            <a:extLst>
              <a:ext uri="{FF2B5EF4-FFF2-40B4-BE49-F238E27FC236}">
                <a16:creationId xmlns:a16="http://schemas.microsoft.com/office/drawing/2014/main" id="{92051C7E-3900-3D47-BA06-C45A775AC5C5}"/>
              </a:ext>
            </a:extLst>
          </p:cNvPr>
          <p:cNvSpPr/>
          <p:nvPr userDrawn="1"/>
        </p:nvSpPr>
        <p:spPr>
          <a:xfrm>
            <a:off x="0" y="0"/>
            <a:ext cx="12191999" cy="6857999"/>
          </a:xfrm>
          <a:prstGeom prst="rect">
            <a:avLst/>
          </a:prstGeom>
          <a:noFill/>
          <a:ln w="177800">
            <a:solidFill>
              <a:srgbClr val="E7157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4" name="Footer Placeholder 3">
            <a:extLst>
              <a:ext uri="{FF2B5EF4-FFF2-40B4-BE49-F238E27FC236}">
                <a16:creationId xmlns:a16="http://schemas.microsoft.com/office/drawing/2014/main" id="{549BC9C4-5B16-0446-1707-A098531C834D}"/>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6" name="Slide Number Placeholder 5">
            <a:extLst>
              <a:ext uri="{FF2B5EF4-FFF2-40B4-BE49-F238E27FC236}">
                <a16:creationId xmlns:a16="http://schemas.microsoft.com/office/drawing/2014/main" id="{5195DDB9-D31A-2698-9E06-EDBA420408B1}"/>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5" name="Title 1">
            <a:extLst>
              <a:ext uri="{FF2B5EF4-FFF2-40B4-BE49-F238E27FC236}">
                <a16:creationId xmlns:a16="http://schemas.microsoft.com/office/drawing/2014/main" id="{7AFB4B64-1C05-8022-8062-CE396DA9A90A}"/>
              </a:ext>
            </a:extLst>
          </p:cNvPr>
          <p:cNvSpPr>
            <a:spLocks noGrp="1"/>
          </p:cNvSpPr>
          <p:nvPr>
            <p:ph type="ctrTitle"/>
          </p:nvPr>
        </p:nvSpPr>
        <p:spPr>
          <a:xfrm>
            <a:off x="291226" y="2069559"/>
            <a:ext cx="8195549" cy="2251180"/>
          </a:xfrm>
        </p:spPr>
        <p:txBody>
          <a:bodyPr anchor="b"/>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12178027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cons_AWS-Cosmos-500">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521E229-13FE-4FC3-B7C6-AA992DC78FF4}"/>
              </a:ext>
              <a:ext uri="{C183D7F6-B498-43B3-948B-1728B52AA6E4}">
                <adec:decorative xmlns:adec="http://schemas.microsoft.com/office/drawing/2017/decorative" val="1"/>
              </a:ext>
            </a:extLst>
          </p:cNvPr>
          <p:cNvGrpSpPr/>
          <p:nvPr userDrawn="1"/>
        </p:nvGrpSpPr>
        <p:grpSpPr>
          <a:xfrm>
            <a:off x="0" y="1009650"/>
            <a:ext cx="12191996" cy="4913313"/>
            <a:chOff x="0" y="1009650"/>
            <a:chExt cx="12191996" cy="4913313"/>
          </a:xfrm>
        </p:grpSpPr>
        <p:sp>
          <p:nvSpPr>
            <p:cNvPr id="4" name="Rectangle 3">
              <a:extLst>
                <a:ext uri="{FF2B5EF4-FFF2-40B4-BE49-F238E27FC236}">
                  <a16:creationId xmlns:a16="http://schemas.microsoft.com/office/drawing/2014/main" id="{DD487056-54C9-3C44-8A0E-E8A0308AD2EC}"/>
                </a:ext>
              </a:extLst>
            </p:cNvPr>
            <p:cNvSpPr/>
            <p:nvPr userDrawn="1"/>
          </p:nvSpPr>
          <p:spPr>
            <a:xfrm>
              <a:off x="0" y="1009650"/>
              <a:ext cx="12191996"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Title 1">
              <a:extLst>
                <a:ext uri="{FF2B5EF4-FFF2-40B4-BE49-F238E27FC236}">
                  <a16:creationId xmlns:a16="http://schemas.microsoft.com/office/drawing/2014/main" id="{769FAB93-C1F2-A245-90B4-C96C9D1826D2}"/>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Service Icons</a:t>
              </a:r>
            </a:p>
          </p:txBody>
        </p:sp>
        <p:sp>
          <p:nvSpPr>
            <p:cNvPr id="6" name="Title 1">
              <a:extLst>
                <a:ext uri="{FF2B5EF4-FFF2-40B4-BE49-F238E27FC236}">
                  <a16:creationId xmlns:a16="http://schemas.microsoft.com/office/drawing/2014/main" id="{4F0D628E-4994-3E4C-AFDD-4A6F01ABA79D}"/>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7" name="Straight Connector 6">
              <a:extLst>
                <a:ext uri="{FF2B5EF4-FFF2-40B4-BE49-F238E27FC236}">
                  <a16:creationId xmlns:a16="http://schemas.microsoft.com/office/drawing/2014/main" id="{E483B396-C225-9E4D-8732-D5FC98F01E48}"/>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8" name="Rectangle 7" descr="Cosmos slide border color.">
            <a:extLst>
              <a:ext uri="{FF2B5EF4-FFF2-40B4-BE49-F238E27FC236}">
                <a16:creationId xmlns:a16="http://schemas.microsoft.com/office/drawing/2014/main" id="{95DB3A17-29D7-3A45-ACDB-C1245E165449}"/>
              </a:ext>
            </a:extLst>
          </p:cNvPr>
          <p:cNvSpPr/>
          <p:nvPr userDrawn="1"/>
        </p:nvSpPr>
        <p:spPr>
          <a:xfrm>
            <a:off x="0" y="0"/>
            <a:ext cx="12191999" cy="6857999"/>
          </a:xfrm>
          <a:prstGeom prst="rect">
            <a:avLst/>
          </a:prstGeom>
          <a:noFill/>
          <a:ln w="177800">
            <a:solidFill>
              <a:srgbClr val="E7157B"/>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8">
            <a:extLst>
              <a:ext uri="{FF2B5EF4-FFF2-40B4-BE49-F238E27FC236}">
                <a16:creationId xmlns:a16="http://schemas.microsoft.com/office/drawing/2014/main" id="{C41C9672-9F35-D403-7E93-A3EAF1A26E6E}"/>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4D0CF192-8158-0693-458E-D0BD5278EFE6}"/>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14782707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ivider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B7078B4B-8B58-E813-961C-064BC40AF840}"/>
              </a:ext>
            </a:extLst>
          </p:cNvPr>
          <p:cNvSpPr>
            <a:spLocks noGrp="1"/>
          </p:cNvSpPr>
          <p:nvPr>
            <p:ph type="ftr" sz="quarter" idx="10"/>
          </p:nvPr>
        </p:nvSpPr>
        <p:spPr/>
        <p:txBody>
          <a:bodyPr/>
          <a:lstStyle>
            <a:lvl1pPr>
              <a:defRPr>
                <a:solidFill>
                  <a:schemeClr val="bg1"/>
                </a:solidFill>
              </a:defRPr>
            </a:lvl1pPr>
          </a:lstStyle>
          <a:p>
            <a:r>
              <a:rPr lang="en-US" dirty="0">
                <a:latin typeface="Arial" panose="020B0604020202020204" pitchFamily="34" charset="0"/>
                <a:cs typeface="Arial" panose="020B0604020202020204" pitchFamily="34" charset="0"/>
              </a:rPr>
              <a:t>© 2025, Amazon Web Services, Inc. or its affiliates.</a:t>
            </a:r>
          </a:p>
        </p:txBody>
      </p:sp>
      <p:sp>
        <p:nvSpPr>
          <p:cNvPr id="2" name="Slide Number Placeholder 5">
            <a:extLst>
              <a:ext uri="{FF2B5EF4-FFF2-40B4-BE49-F238E27FC236}">
                <a16:creationId xmlns:a16="http://schemas.microsoft.com/office/drawing/2014/main" id="{94963816-3C9D-6054-6D89-CCC3057C15C7}"/>
              </a:ext>
            </a:extLst>
          </p:cNvPr>
          <p:cNvSpPr>
            <a:spLocks noGrp="1"/>
          </p:cNvSpPr>
          <p:nvPr>
            <p:ph type="sldNum" sz="quarter" idx="4"/>
          </p:nvPr>
        </p:nvSpPr>
        <p:spPr>
          <a:xfrm>
            <a:off x="9112080" y="6289500"/>
            <a:ext cx="2743200" cy="365125"/>
          </a:xfrm>
          <a:prstGeom prst="rect">
            <a:avLst/>
          </a:prstGeom>
        </p:spPr>
        <p:txBody>
          <a:bodyPr vert="horz" lIns="91440" tIns="45720" rIns="91440" bIns="45720" rtlCol="0" anchor="ctr"/>
          <a:lstStyle>
            <a:lvl1pPr algn="r">
              <a:defRPr sz="900">
                <a:solidFill>
                  <a:schemeClr val="bg1"/>
                </a:solidFill>
                <a:latin typeface="Arial" panose="020B0604020202020204" pitchFamily="34" charset="0"/>
                <a:cs typeface="Arial" panose="020B0604020202020204" pitchFamily="34" charset="0"/>
              </a:defRPr>
            </a:lvl1pPr>
          </a:lstStyle>
          <a:p>
            <a:fld id="{EB4B8DE2-A4E8-46E4-8BBF-D75455EFF32C}" type="slidenum">
              <a:rPr lang="en-US" smtClean="0"/>
              <a:pPr/>
              <a:t>‹#›</a:t>
            </a:fld>
            <a:endParaRPr lang="en-US" dirty="0"/>
          </a:p>
        </p:txBody>
      </p:sp>
      <p:sp>
        <p:nvSpPr>
          <p:cNvPr id="3" name="Title 1">
            <a:extLst>
              <a:ext uri="{FF2B5EF4-FFF2-40B4-BE49-F238E27FC236}">
                <a16:creationId xmlns:a16="http://schemas.microsoft.com/office/drawing/2014/main" id="{D1D318C5-3473-9969-88C2-50B00642389A}"/>
              </a:ext>
            </a:extLst>
          </p:cNvPr>
          <p:cNvSpPr>
            <a:spLocks noGrp="1"/>
          </p:cNvSpPr>
          <p:nvPr>
            <p:ph type="ctrTitle" hasCustomPrompt="1"/>
          </p:nvPr>
        </p:nvSpPr>
        <p:spPr>
          <a:xfrm>
            <a:off x="336720" y="3050435"/>
            <a:ext cx="8865469" cy="840230"/>
          </a:xfrm>
        </p:spPr>
        <p:txBody>
          <a:bodyPr wrap="square" lIns="0" anchor="b" anchorCtr="0">
            <a:spAutoFit/>
          </a:bodyPr>
          <a:lstStyle>
            <a:lvl1pPr algn="l">
              <a:defRPr sz="5400">
                <a:solidFill>
                  <a:schemeClr val="bg1"/>
                </a:solidFill>
              </a:defRPr>
            </a:lvl1pPr>
          </a:lstStyle>
          <a:p>
            <a:r>
              <a:rPr lang="en-US" dirty="0"/>
              <a:t>Enter title</a:t>
            </a:r>
          </a:p>
        </p:txBody>
      </p:sp>
      <p:sp>
        <p:nvSpPr>
          <p:cNvPr id="7" name="Subtitle 2">
            <a:extLst>
              <a:ext uri="{FF2B5EF4-FFF2-40B4-BE49-F238E27FC236}">
                <a16:creationId xmlns:a16="http://schemas.microsoft.com/office/drawing/2014/main" id="{236C7969-22B7-9E94-E270-5F3C7A19AAE6}"/>
              </a:ext>
            </a:extLst>
          </p:cNvPr>
          <p:cNvSpPr>
            <a:spLocks noGrp="1"/>
          </p:cNvSpPr>
          <p:nvPr>
            <p:ph type="subTitle" idx="1" hasCustomPrompt="1"/>
          </p:nvPr>
        </p:nvSpPr>
        <p:spPr>
          <a:xfrm>
            <a:off x="336720" y="3914095"/>
            <a:ext cx="8865468" cy="523220"/>
          </a:xfrm>
        </p:spPr>
        <p:txBody>
          <a:bodyPr wrap="square" lIns="0">
            <a:spAutoFit/>
          </a:bodyPr>
          <a:lstStyle>
            <a:lvl1pPr marL="0" indent="0" algn="l">
              <a:spcAft>
                <a:spcPts val="0"/>
              </a:spcAft>
              <a:buFont typeface="Arial" panose="020B0604020202020204" pitchFamily="34" charset="0"/>
              <a:buNone/>
              <a:defRPr sz="2800" b="0" i="0" cap="none"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Enter subtitle</a:t>
            </a:r>
          </a:p>
        </p:txBody>
      </p:sp>
    </p:spTree>
    <p:extLst>
      <p:ext uri="{BB962C8B-B14F-4D97-AF65-F5344CB8AC3E}">
        <p14:creationId xmlns:p14="http://schemas.microsoft.com/office/powerpoint/2010/main" val="21812298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pos="4464">
          <p15:clr>
            <a:srgbClr val="FBAE40"/>
          </p15:clr>
        </p15:guide>
        <p15:guide id="3" orient="horz" pos="2736">
          <p15:clr>
            <a:srgbClr val="FBAE40"/>
          </p15:clr>
        </p15:guide>
        <p15:guide id="4" orient="horz" pos="1272">
          <p15:clr>
            <a:srgbClr val="FBAE40"/>
          </p15:clr>
        </p15:guide>
        <p15:guide id="5" orient="horz" pos="1728">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ategory_AWS-Endor-500">
    <p:spTree>
      <p:nvGrpSpPr>
        <p:cNvPr id="1" name=""/>
        <p:cNvGrpSpPr/>
        <p:nvPr/>
      </p:nvGrpSpPr>
      <p:grpSpPr>
        <a:xfrm>
          <a:off x="0" y="0"/>
          <a:ext cx="0" cy="0"/>
          <a:chOff x="0" y="0"/>
          <a:chExt cx="0" cy="0"/>
        </a:xfrm>
      </p:grpSpPr>
      <p:sp>
        <p:nvSpPr>
          <p:cNvPr id="3" name="Rectangle 2" descr="Endor slide border color.">
            <a:extLst>
              <a:ext uri="{FF2B5EF4-FFF2-40B4-BE49-F238E27FC236}">
                <a16:creationId xmlns:a16="http://schemas.microsoft.com/office/drawing/2014/main" id="{5573C5A5-FEA2-6F41-A1B4-E8FDB998D476}"/>
              </a:ext>
            </a:extLst>
          </p:cNvPr>
          <p:cNvSpPr/>
          <p:nvPr userDrawn="1"/>
        </p:nvSpPr>
        <p:spPr>
          <a:xfrm>
            <a:off x="0" y="0"/>
            <a:ext cx="12191999" cy="6857999"/>
          </a:xfrm>
          <a:prstGeom prst="rect">
            <a:avLst/>
          </a:prstGeom>
          <a:noFill/>
          <a:ln w="177800">
            <a:solidFill>
              <a:srgbClr val="7AA11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4" name="Footer Placeholder 3">
            <a:extLst>
              <a:ext uri="{FF2B5EF4-FFF2-40B4-BE49-F238E27FC236}">
                <a16:creationId xmlns:a16="http://schemas.microsoft.com/office/drawing/2014/main" id="{87076095-762D-BE68-015D-91DF4C459DD2}"/>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6" name="Slide Number Placeholder 5">
            <a:extLst>
              <a:ext uri="{FF2B5EF4-FFF2-40B4-BE49-F238E27FC236}">
                <a16:creationId xmlns:a16="http://schemas.microsoft.com/office/drawing/2014/main" id="{88FE23E1-65D3-108F-B7F0-D0FA7F50C02C}"/>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5" name="Title 1">
            <a:extLst>
              <a:ext uri="{FF2B5EF4-FFF2-40B4-BE49-F238E27FC236}">
                <a16:creationId xmlns:a16="http://schemas.microsoft.com/office/drawing/2014/main" id="{E64B0985-E6AB-7E04-B155-7041E50767B8}"/>
              </a:ext>
            </a:extLst>
          </p:cNvPr>
          <p:cNvSpPr>
            <a:spLocks noGrp="1"/>
          </p:cNvSpPr>
          <p:nvPr>
            <p:ph type="ctrTitle"/>
          </p:nvPr>
        </p:nvSpPr>
        <p:spPr>
          <a:xfrm>
            <a:off x="291226" y="2069559"/>
            <a:ext cx="8195549" cy="2251180"/>
          </a:xfrm>
        </p:spPr>
        <p:txBody>
          <a:bodyPr anchor="b"/>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35505815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Icons_AWS-Endor-500">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F05BA133-69B9-4FF2-BD08-1396789390FF}"/>
              </a:ext>
            </a:extLst>
          </p:cNvPr>
          <p:cNvGrpSpPr/>
          <p:nvPr userDrawn="1"/>
        </p:nvGrpSpPr>
        <p:grpSpPr>
          <a:xfrm>
            <a:off x="0" y="1009650"/>
            <a:ext cx="12192000" cy="4913313"/>
            <a:chOff x="0" y="1009650"/>
            <a:chExt cx="12192000" cy="4913313"/>
          </a:xfrm>
        </p:grpSpPr>
        <p:sp>
          <p:nvSpPr>
            <p:cNvPr id="4" name="Rectangle 3">
              <a:extLst>
                <a:ext uri="{FF2B5EF4-FFF2-40B4-BE49-F238E27FC236}">
                  <a16:creationId xmlns:a16="http://schemas.microsoft.com/office/drawing/2014/main" id="{B6512C27-F57D-C04D-8C2E-2FBCFAEFE9E8}"/>
                </a:ext>
              </a:extLst>
            </p:cNvPr>
            <p:cNvSpPr/>
            <p:nvPr userDrawn="1"/>
          </p:nvSpPr>
          <p:spPr>
            <a:xfrm>
              <a:off x="0" y="1009650"/>
              <a:ext cx="12192000"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Title 1">
              <a:extLst>
                <a:ext uri="{FF2B5EF4-FFF2-40B4-BE49-F238E27FC236}">
                  <a16:creationId xmlns:a16="http://schemas.microsoft.com/office/drawing/2014/main" id="{FAE0B215-B435-A046-AB52-3AC5CD6CB093}"/>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Service Icons</a:t>
              </a:r>
            </a:p>
          </p:txBody>
        </p:sp>
        <p:sp>
          <p:nvSpPr>
            <p:cNvPr id="6" name="Title 1">
              <a:extLst>
                <a:ext uri="{FF2B5EF4-FFF2-40B4-BE49-F238E27FC236}">
                  <a16:creationId xmlns:a16="http://schemas.microsoft.com/office/drawing/2014/main" id="{BB3FCFCA-86E9-6843-BBC5-696B46773C55}"/>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7" name="Straight Connector 6">
              <a:extLst>
                <a:ext uri="{FF2B5EF4-FFF2-40B4-BE49-F238E27FC236}">
                  <a16:creationId xmlns:a16="http://schemas.microsoft.com/office/drawing/2014/main" id="{E90F07F7-0ACA-744C-8676-DDDFF0EDD79A}"/>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8" name="Rectangle 7" descr="Endor slide border color.">
            <a:extLst>
              <a:ext uri="{FF2B5EF4-FFF2-40B4-BE49-F238E27FC236}">
                <a16:creationId xmlns:a16="http://schemas.microsoft.com/office/drawing/2014/main" id="{9AB1F7AC-1D02-F24E-80FB-3513723974A8}"/>
              </a:ext>
            </a:extLst>
          </p:cNvPr>
          <p:cNvSpPr/>
          <p:nvPr userDrawn="1"/>
        </p:nvSpPr>
        <p:spPr>
          <a:xfrm>
            <a:off x="0" y="0"/>
            <a:ext cx="12191999" cy="6857999"/>
          </a:xfrm>
          <a:prstGeom prst="rect">
            <a:avLst/>
          </a:prstGeom>
          <a:noFill/>
          <a:ln w="177800">
            <a:solidFill>
              <a:srgbClr val="7AA11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8">
            <a:extLst>
              <a:ext uri="{FF2B5EF4-FFF2-40B4-BE49-F238E27FC236}">
                <a16:creationId xmlns:a16="http://schemas.microsoft.com/office/drawing/2014/main" id="{9242A501-CFBB-7A93-52F3-AB8E94687A2C}"/>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7ED2BE29-5008-2D62-A19B-811CC5BEDF3A}"/>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70462926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torage-Classes_AWS-Endor-500">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2626ACD-3A5A-4C7B-BC05-7095F7FB342E}"/>
              </a:ext>
            </a:extLst>
          </p:cNvPr>
          <p:cNvGrpSpPr/>
          <p:nvPr userDrawn="1"/>
        </p:nvGrpSpPr>
        <p:grpSpPr>
          <a:xfrm>
            <a:off x="0" y="1009650"/>
            <a:ext cx="12191998" cy="4913313"/>
            <a:chOff x="0" y="1009650"/>
            <a:chExt cx="12191998" cy="4913313"/>
          </a:xfrm>
        </p:grpSpPr>
        <p:sp>
          <p:nvSpPr>
            <p:cNvPr id="4" name="Rectangle 3">
              <a:extLst>
                <a:ext uri="{FF2B5EF4-FFF2-40B4-BE49-F238E27FC236}">
                  <a16:creationId xmlns:a16="http://schemas.microsoft.com/office/drawing/2014/main" id="{BC46AA92-8B71-8343-AF02-BAEECFD8F9E8}"/>
                </a:ext>
              </a:extLst>
            </p:cNvPr>
            <p:cNvSpPr/>
            <p:nvPr userDrawn="1"/>
          </p:nvSpPr>
          <p:spPr>
            <a:xfrm>
              <a:off x="0" y="1009650"/>
              <a:ext cx="12191998"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Title 1">
              <a:extLst>
                <a:ext uri="{FF2B5EF4-FFF2-40B4-BE49-F238E27FC236}">
                  <a16:creationId xmlns:a16="http://schemas.microsoft.com/office/drawing/2014/main" id="{C66A8FD4-AEDF-F246-ACD7-A4642BCCBDE8}"/>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Service Icons</a:t>
              </a:r>
            </a:p>
          </p:txBody>
        </p:sp>
        <p:sp>
          <p:nvSpPr>
            <p:cNvPr id="6" name="Title 1">
              <a:extLst>
                <a:ext uri="{FF2B5EF4-FFF2-40B4-BE49-F238E27FC236}">
                  <a16:creationId xmlns:a16="http://schemas.microsoft.com/office/drawing/2014/main" id="{A6DB7508-B76E-E744-9C55-928286936635}"/>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Storage Classes</a:t>
              </a:r>
            </a:p>
          </p:txBody>
        </p:sp>
        <p:cxnSp>
          <p:nvCxnSpPr>
            <p:cNvPr id="7" name="Straight Connector 6">
              <a:extLst>
                <a:ext uri="{FF2B5EF4-FFF2-40B4-BE49-F238E27FC236}">
                  <a16:creationId xmlns:a16="http://schemas.microsoft.com/office/drawing/2014/main" id="{EB7DB5F5-A7AF-224D-AD0A-3017FEAC6807}"/>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0EE8DD8F-3E33-DE49-A6C4-85510AAE5192}"/>
                </a:ext>
              </a:extLst>
            </p:cNvPr>
            <p:cNvSpPr txBox="1">
              <a:spLocks/>
            </p:cNvSpPr>
            <p:nvPr userDrawn="1"/>
          </p:nvSpPr>
          <p:spPr>
            <a:xfrm>
              <a:off x="241300" y="44196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grpSp>
      <p:sp>
        <p:nvSpPr>
          <p:cNvPr id="8" name="Rectangle 7" descr="Endor slide border color.">
            <a:extLst>
              <a:ext uri="{FF2B5EF4-FFF2-40B4-BE49-F238E27FC236}">
                <a16:creationId xmlns:a16="http://schemas.microsoft.com/office/drawing/2014/main" id="{D41A0A26-7D8D-E34A-A375-337900A81340}"/>
              </a:ext>
            </a:extLst>
          </p:cNvPr>
          <p:cNvSpPr/>
          <p:nvPr userDrawn="1"/>
        </p:nvSpPr>
        <p:spPr>
          <a:xfrm>
            <a:off x="0" y="0"/>
            <a:ext cx="12191999" cy="6857999"/>
          </a:xfrm>
          <a:prstGeom prst="rect">
            <a:avLst/>
          </a:prstGeom>
          <a:noFill/>
          <a:ln w="177800">
            <a:solidFill>
              <a:srgbClr val="7AA11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10" name="Footer Placeholder 9">
            <a:extLst>
              <a:ext uri="{FF2B5EF4-FFF2-40B4-BE49-F238E27FC236}">
                <a16:creationId xmlns:a16="http://schemas.microsoft.com/office/drawing/2014/main" id="{C7A0009A-07A1-B192-98C1-30731D62BA50}"/>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877A8E09-3949-0C42-F238-4E96EA21F599}"/>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4080634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oT-Resources_AWS-Endor-500">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0FB081C-3EA8-4CC9-AEAA-5A88FBEBA3FD}"/>
              </a:ext>
              <a:ext uri="{C183D7F6-B498-43B3-948B-1728B52AA6E4}">
                <adec:decorative xmlns:adec="http://schemas.microsoft.com/office/drawing/2017/decorative" val="1"/>
              </a:ext>
            </a:extLst>
          </p:cNvPr>
          <p:cNvGrpSpPr/>
          <p:nvPr userDrawn="1"/>
        </p:nvGrpSpPr>
        <p:grpSpPr>
          <a:xfrm>
            <a:off x="241300" y="1009650"/>
            <a:ext cx="1984375" cy="4913313"/>
            <a:chOff x="241300" y="1009650"/>
            <a:chExt cx="1984375" cy="4913313"/>
          </a:xfrm>
        </p:grpSpPr>
        <p:sp>
          <p:nvSpPr>
            <p:cNvPr id="5" name="Title 1">
              <a:extLst>
                <a:ext uri="{FF2B5EF4-FFF2-40B4-BE49-F238E27FC236}">
                  <a16:creationId xmlns:a16="http://schemas.microsoft.com/office/drawing/2014/main" id="{BCC60938-B1D7-7642-B1A2-9236489D4F1E}"/>
                </a:ext>
                <a:ext uri="{C183D7F6-B498-43B3-948B-1728B52AA6E4}">
                  <adec:decorative xmlns:adec="http://schemas.microsoft.com/office/drawing/2017/decorative" val="1"/>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IoT Resources</a:t>
              </a:r>
            </a:p>
          </p:txBody>
        </p:sp>
        <p:cxnSp>
          <p:nvCxnSpPr>
            <p:cNvPr id="6" name="Straight Connector 5">
              <a:extLst>
                <a:ext uri="{FF2B5EF4-FFF2-40B4-BE49-F238E27FC236}">
                  <a16:creationId xmlns:a16="http://schemas.microsoft.com/office/drawing/2014/main" id="{E942122E-0449-9146-A319-D11DF60C4F51}"/>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7" name="Rectangle 6" descr="Endor slide border color.">
            <a:extLst>
              <a:ext uri="{FF2B5EF4-FFF2-40B4-BE49-F238E27FC236}">
                <a16:creationId xmlns:a16="http://schemas.microsoft.com/office/drawing/2014/main" id="{4C2C7E85-0D8D-A349-9C99-2B876764A290}"/>
              </a:ext>
            </a:extLst>
          </p:cNvPr>
          <p:cNvSpPr/>
          <p:nvPr userDrawn="1"/>
        </p:nvSpPr>
        <p:spPr>
          <a:xfrm>
            <a:off x="0" y="0"/>
            <a:ext cx="12191999" cy="6857999"/>
          </a:xfrm>
          <a:prstGeom prst="rect">
            <a:avLst/>
          </a:prstGeom>
          <a:noFill/>
          <a:ln w="177800">
            <a:solidFill>
              <a:srgbClr val="7AA11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Footer Placeholder 7">
            <a:extLst>
              <a:ext uri="{FF2B5EF4-FFF2-40B4-BE49-F238E27FC236}">
                <a16:creationId xmlns:a16="http://schemas.microsoft.com/office/drawing/2014/main" id="{A1692BB6-3B05-1293-CC06-6FDE3455017D}"/>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EED97408-F4F0-7E99-C730-19F388F4D2E4}"/>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2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121558318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oT-Things_AWS-Endor-500">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7B27F948-4C88-4606-B600-4B5701E6D42F}"/>
              </a:ext>
            </a:extLst>
          </p:cNvPr>
          <p:cNvGrpSpPr/>
          <p:nvPr userDrawn="1"/>
        </p:nvGrpSpPr>
        <p:grpSpPr>
          <a:xfrm>
            <a:off x="241300" y="1009650"/>
            <a:ext cx="1984375" cy="4913313"/>
            <a:chOff x="241300" y="1009650"/>
            <a:chExt cx="1984375" cy="4913313"/>
          </a:xfrm>
        </p:grpSpPr>
        <p:sp>
          <p:nvSpPr>
            <p:cNvPr id="5" name="Title 1">
              <a:extLst>
                <a:ext uri="{FF2B5EF4-FFF2-40B4-BE49-F238E27FC236}">
                  <a16:creationId xmlns:a16="http://schemas.microsoft.com/office/drawing/2014/main" id="{63DE121C-6773-A942-87BC-F4D427316A91}"/>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IoT Things</a:t>
              </a:r>
            </a:p>
          </p:txBody>
        </p:sp>
        <p:cxnSp>
          <p:nvCxnSpPr>
            <p:cNvPr id="6" name="Straight Connector 5">
              <a:extLst>
                <a:ext uri="{FF2B5EF4-FFF2-40B4-BE49-F238E27FC236}">
                  <a16:creationId xmlns:a16="http://schemas.microsoft.com/office/drawing/2014/main" id="{50F07151-3D39-D647-9EC4-468CD7515165}"/>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7" name="Rectangle 6" descr="Endor slide border color.">
            <a:extLst>
              <a:ext uri="{FF2B5EF4-FFF2-40B4-BE49-F238E27FC236}">
                <a16:creationId xmlns:a16="http://schemas.microsoft.com/office/drawing/2014/main" id="{4758A11D-69A8-0C48-B5B1-2F07EB49825B}"/>
              </a:ext>
            </a:extLst>
          </p:cNvPr>
          <p:cNvSpPr/>
          <p:nvPr userDrawn="1"/>
        </p:nvSpPr>
        <p:spPr>
          <a:xfrm>
            <a:off x="0" y="0"/>
            <a:ext cx="12191999" cy="6857999"/>
          </a:xfrm>
          <a:prstGeom prst="rect">
            <a:avLst/>
          </a:prstGeom>
          <a:noFill/>
          <a:ln w="177800">
            <a:solidFill>
              <a:srgbClr val="7AA116"/>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Footer Placeholder 7">
            <a:extLst>
              <a:ext uri="{FF2B5EF4-FFF2-40B4-BE49-F238E27FC236}">
                <a16:creationId xmlns:a16="http://schemas.microsoft.com/office/drawing/2014/main" id="{07DD450F-B073-2724-EFAB-1458FF83F7D0}"/>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DE6B9F3D-6443-1422-0F09-2FC88B70556E}"/>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10288314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ategory_AWS-Smile-500">
    <p:spTree>
      <p:nvGrpSpPr>
        <p:cNvPr id="1" name=""/>
        <p:cNvGrpSpPr/>
        <p:nvPr/>
      </p:nvGrpSpPr>
      <p:grpSpPr>
        <a:xfrm>
          <a:off x="0" y="0"/>
          <a:ext cx="0" cy="0"/>
          <a:chOff x="0" y="0"/>
          <a:chExt cx="0" cy="0"/>
        </a:xfrm>
      </p:grpSpPr>
      <p:sp>
        <p:nvSpPr>
          <p:cNvPr id="3" name="Rectangle 2" descr="Smile slide border color.">
            <a:extLst>
              <a:ext uri="{FF2B5EF4-FFF2-40B4-BE49-F238E27FC236}">
                <a16:creationId xmlns:a16="http://schemas.microsoft.com/office/drawing/2014/main" id="{04734F41-1E91-BB44-8DB4-8C7590A467BD}"/>
              </a:ext>
            </a:extLst>
          </p:cNvPr>
          <p:cNvSpPr/>
          <p:nvPr userDrawn="1"/>
        </p:nvSpPr>
        <p:spPr>
          <a:xfrm>
            <a:off x="0" y="0"/>
            <a:ext cx="12191999" cy="6857999"/>
          </a:xfrm>
          <a:prstGeom prst="rect">
            <a:avLst/>
          </a:prstGeom>
          <a:noFill/>
          <a:ln w="177800">
            <a:solidFill>
              <a:srgbClr val="ED71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4" name="Footer Placeholder 3">
            <a:extLst>
              <a:ext uri="{FF2B5EF4-FFF2-40B4-BE49-F238E27FC236}">
                <a16:creationId xmlns:a16="http://schemas.microsoft.com/office/drawing/2014/main" id="{1E6EA197-D7E8-786F-1AA3-1FACE65C25CC}"/>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6" name="Slide Number Placeholder 5">
            <a:extLst>
              <a:ext uri="{FF2B5EF4-FFF2-40B4-BE49-F238E27FC236}">
                <a16:creationId xmlns:a16="http://schemas.microsoft.com/office/drawing/2014/main" id="{709D418F-7ECB-AD5F-D0C7-A97A145050F2}"/>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5" name="Title 1">
            <a:extLst>
              <a:ext uri="{FF2B5EF4-FFF2-40B4-BE49-F238E27FC236}">
                <a16:creationId xmlns:a16="http://schemas.microsoft.com/office/drawing/2014/main" id="{E87719DA-11C0-89F7-1183-23DEE88B92BC}"/>
              </a:ext>
            </a:extLst>
          </p:cNvPr>
          <p:cNvSpPr>
            <a:spLocks noGrp="1"/>
          </p:cNvSpPr>
          <p:nvPr>
            <p:ph type="ctrTitle"/>
          </p:nvPr>
        </p:nvSpPr>
        <p:spPr>
          <a:xfrm>
            <a:off x="291226" y="2069559"/>
            <a:ext cx="8195549" cy="2251180"/>
          </a:xfrm>
        </p:spPr>
        <p:txBody>
          <a:bodyPr anchor="b"/>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25267283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cons_AWS-Smile-500">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0E19C435-6317-4052-AE8D-DCE5DD735002}"/>
              </a:ext>
              <a:ext uri="{C183D7F6-B498-43B3-948B-1728B52AA6E4}">
                <adec:decorative xmlns:adec="http://schemas.microsoft.com/office/drawing/2017/decorative" val="1"/>
              </a:ext>
            </a:extLst>
          </p:cNvPr>
          <p:cNvGrpSpPr/>
          <p:nvPr userDrawn="1"/>
        </p:nvGrpSpPr>
        <p:grpSpPr>
          <a:xfrm>
            <a:off x="0" y="1009650"/>
            <a:ext cx="12191998" cy="4913313"/>
            <a:chOff x="0" y="1009650"/>
            <a:chExt cx="12191998" cy="4913313"/>
          </a:xfrm>
        </p:grpSpPr>
        <p:sp>
          <p:nvSpPr>
            <p:cNvPr id="4" name="Rectangle 3">
              <a:extLst>
                <a:ext uri="{FF2B5EF4-FFF2-40B4-BE49-F238E27FC236}">
                  <a16:creationId xmlns:a16="http://schemas.microsoft.com/office/drawing/2014/main" id="{28F773F9-4F99-D942-BEBB-1593505C68C1}"/>
                </a:ext>
              </a:extLst>
            </p:cNvPr>
            <p:cNvSpPr/>
            <p:nvPr userDrawn="1"/>
          </p:nvSpPr>
          <p:spPr>
            <a:xfrm>
              <a:off x="0" y="1009650"/>
              <a:ext cx="12191998"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Title 1">
              <a:extLst>
                <a:ext uri="{FF2B5EF4-FFF2-40B4-BE49-F238E27FC236}">
                  <a16:creationId xmlns:a16="http://schemas.microsoft.com/office/drawing/2014/main" id="{1AF5CCA0-0690-374D-8772-DEF02BD7F540}"/>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Service Icons</a:t>
              </a:r>
            </a:p>
          </p:txBody>
        </p:sp>
        <p:sp>
          <p:nvSpPr>
            <p:cNvPr id="6" name="Title 1">
              <a:extLst>
                <a:ext uri="{FF2B5EF4-FFF2-40B4-BE49-F238E27FC236}">
                  <a16:creationId xmlns:a16="http://schemas.microsoft.com/office/drawing/2014/main" id="{3BC98EB3-F74A-FD47-AF5D-6FDD457384E6}"/>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7" name="Straight Connector 6">
              <a:extLst>
                <a:ext uri="{FF2B5EF4-FFF2-40B4-BE49-F238E27FC236}">
                  <a16:creationId xmlns:a16="http://schemas.microsoft.com/office/drawing/2014/main" id="{CDEDFC34-7FFC-F543-BA55-50C9C7C48B26}"/>
                </a:ext>
              </a:extLst>
            </p:cNvPr>
            <p:cNvCxnSpPr>
              <a:cxnSpLocks/>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8" name="Rectangle 7" descr="Smile slide border color.">
            <a:extLst>
              <a:ext uri="{FF2B5EF4-FFF2-40B4-BE49-F238E27FC236}">
                <a16:creationId xmlns:a16="http://schemas.microsoft.com/office/drawing/2014/main" id="{D97EA81C-3417-9A44-BB8E-31157C34FEB0}"/>
              </a:ext>
            </a:extLst>
          </p:cNvPr>
          <p:cNvSpPr/>
          <p:nvPr userDrawn="1"/>
        </p:nvSpPr>
        <p:spPr>
          <a:xfrm>
            <a:off x="0" y="0"/>
            <a:ext cx="12191999" cy="6857999"/>
          </a:xfrm>
          <a:prstGeom prst="rect">
            <a:avLst/>
          </a:prstGeom>
          <a:noFill/>
          <a:ln w="177800">
            <a:solidFill>
              <a:srgbClr val="ED71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8">
            <a:extLst>
              <a:ext uri="{FF2B5EF4-FFF2-40B4-BE49-F238E27FC236}">
                <a16:creationId xmlns:a16="http://schemas.microsoft.com/office/drawing/2014/main" id="{F52EE44F-067B-DDFC-C61E-4E445447410A}"/>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F4A7C87C-AFEA-994A-5677-D6E0BF66DFCF}"/>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262336873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Res_Instances_AWS-Smile-500">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B44E062-A77C-4F23-A531-4585F9B96A0C}"/>
              </a:ext>
              <a:ext uri="{C183D7F6-B498-43B3-948B-1728B52AA6E4}">
                <adec:decorative xmlns:adec="http://schemas.microsoft.com/office/drawing/2017/decorative" val="1"/>
              </a:ext>
            </a:extLst>
          </p:cNvPr>
          <p:cNvGrpSpPr/>
          <p:nvPr userDrawn="1"/>
        </p:nvGrpSpPr>
        <p:grpSpPr>
          <a:xfrm>
            <a:off x="0" y="1009650"/>
            <a:ext cx="12192000" cy="4913313"/>
            <a:chOff x="0" y="1009650"/>
            <a:chExt cx="12192000" cy="4913313"/>
          </a:xfrm>
        </p:grpSpPr>
        <p:sp>
          <p:nvSpPr>
            <p:cNvPr id="4" name="Rectangle 3">
              <a:extLst>
                <a:ext uri="{FF2B5EF4-FFF2-40B4-BE49-F238E27FC236}">
                  <a16:creationId xmlns:a16="http://schemas.microsoft.com/office/drawing/2014/main" id="{E7F41C06-25C4-FE46-A47C-4B60AE628A89}"/>
                </a:ext>
              </a:extLst>
            </p:cNvPr>
            <p:cNvSpPr/>
            <p:nvPr userDrawn="1"/>
          </p:nvSpPr>
          <p:spPr>
            <a:xfrm>
              <a:off x="0" y="1009650"/>
              <a:ext cx="12192000"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Title 1">
              <a:extLst>
                <a:ext uri="{FF2B5EF4-FFF2-40B4-BE49-F238E27FC236}">
                  <a16:creationId xmlns:a16="http://schemas.microsoft.com/office/drawing/2014/main" id="{98499298-BDCA-EC42-BE59-1F8672E52526}"/>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Service Icons</a:t>
              </a:r>
            </a:p>
          </p:txBody>
        </p:sp>
        <p:sp>
          <p:nvSpPr>
            <p:cNvPr id="6" name="Title 1">
              <a:extLst>
                <a:ext uri="{FF2B5EF4-FFF2-40B4-BE49-F238E27FC236}">
                  <a16:creationId xmlns:a16="http://schemas.microsoft.com/office/drawing/2014/main" id="{461EB6ED-D795-1747-A446-1C4C0434D810}"/>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7" name="Straight Connector 6">
              <a:extLst>
                <a:ext uri="{FF2B5EF4-FFF2-40B4-BE49-F238E27FC236}">
                  <a16:creationId xmlns:a16="http://schemas.microsoft.com/office/drawing/2014/main" id="{7378119F-F6F8-D44F-8ABE-419D35451573}"/>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FE489E1A-1BF1-F242-86E2-9807F29A1BEB}"/>
                </a:ext>
              </a:extLst>
            </p:cNvPr>
            <p:cNvSpPr txBox="1">
              <a:spLocks/>
            </p:cNvSpPr>
            <p:nvPr userDrawn="1"/>
          </p:nvSpPr>
          <p:spPr>
            <a:xfrm>
              <a:off x="241300" y="4049487"/>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Instances</a:t>
              </a:r>
            </a:p>
          </p:txBody>
        </p:sp>
      </p:grpSp>
      <p:sp>
        <p:nvSpPr>
          <p:cNvPr id="8" name="Rectangle 7" descr="Smile slide border color.">
            <a:extLst>
              <a:ext uri="{FF2B5EF4-FFF2-40B4-BE49-F238E27FC236}">
                <a16:creationId xmlns:a16="http://schemas.microsoft.com/office/drawing/2014/main" id="{8B257808-C612-7942-9E1F-FF677A089C7C}"/>
              </a:ext>
            </a:extLst>
          </p:cNvPr>
          <p:cNvSpPr/>
          <p:nvPr userDrawn="1"/>
        </p:nvSpPr>
        <p:spPr>
          <a:xfrm>
            <a:off x="0" y="0"/>
            <a:ext cx="12191999" cy="6857999"/>
          </a:xfrm>
          <a:prstGeom prst="rect">
            <a:avLst/>
          </a:prstGeom>
          <a:noFill/>
          <a:ln w="177800">
            <a:solidFill>
              <a:srgbClr val="ED71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8">
            <a:extLst>
              <a:ext uri="{FF2B5EF4-FFF2-40B4-BE49-F238E27FC236}">
                <a16:creationId xmlns:a16="http://schemas.microsoft.com/office/drawing/2014/main" id="{2181C349-28A5-9EA2-5AD9-07AE81A15BF5}"/>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E2D6D495-0407-CD1E-7CF2-B5727772E034}"/>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15919609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ategory_AWS-Mars-500">
    <p:spTree>
      <p:nvGrpSpPr>
        <p:cNvPr id="1" name=""/>
        <p:cNvGrpSpPr/>
        <p:nvPr/>
      </p:nvGrpSpPr>
      <p:grpSpPr>
        <a:xfrm>
          <a:off x="0" y="0"/>
          <a:ext cx="0" cy="0"/>
          <a:chOff x="0" y="0"/>
          <a:chExt cx="0" cy="0"/>
        </a:xfrm>
      </p:grpSpPr>
      <p:sp>
        <p:nvSpPr>
          <p:cNvPr id="3" name="Rectangle 2" descr="Mars slide border color.">
            <a:extLst>
              <a:ext uri="{FF2B5EF4-FFF2-40B4-BE49-F238E27FC236}">
                <a16:creationId xmlns:a16="http://schemas.microsoft.com/office/drawing/2014/main" id="{687C9EBA-6CEA-D94E-918D-9DD6990AE6A3}"/>
              </a:ext>
            </a:extLst>
          </p:cNvPr>
          <p:cNvSpPr/>
          <p:nvPr userDrawn="1"/>
        </p:nvSpPr>
        <p:spPr>
          <a:xfrm>
            <a:off x="0" y="0"/>
            <a:ext cx="12191999" cy="6857999"/>
          </a:xfrm>
          <a:prstGeom prst="rect">
            <a:avLst/>
          </a:prstGeom>
          <a:noFill/>
          <a:ln w="177800">
            <a:solidFill>
              <a:srgbClr val="DD344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4" name="Footer Placeholder 3">
            <a:extLst>
              <a:ext uri="{FF2B5EF4-FFF2-40B4-BE49-F238E27FC236}">
                <a16:creationId xmlns:a16="http://schemas.microsoft.com/office/drawing/2014/main" id="{4A38E266-EB39-0A9E-C76A-053B4434F354}"/>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6" name="Slide Number Placeholder 5">
            <a:extLst>
              <a:ext uri="{FF2B5EF4-FFF2-40B4-BE49-F238E27FC236}">
                <a16:creationId xmlns:a16="http://schemas.microsoft.com/office/drawing/2014/main" id="{92D7B292-2800-583D-9EDE-02771F81661C}"/>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5" name="Title 1">
            <a:extLst>
              <a:ext uri="{FF2B5EF4-FFF2-40B4-BE49-F238E27FC236}">
                <a16:creationId xmlns:a16="http://schemas.microsoft.com/office/drawing/2014/main" id="{6D344EBE-C5DD-42C9-0773-5EF03139806B}"/>
              </a:ext>
            </a:extLst>
          </p:cNvPr>
          <p:cNvSpPr>
            <a:spLocks noGrp="1"/>
          </p:cNvSpPr>
          <p:nvPr>
            <p:ph type="ctrTitle"/>
          </p:nvPr>
        </p:nvSpPr>
        <p:spPr>
          <a:xfrm>
            <a:off x="291226" y="2069559"/>
            <a:ext cx="8195549" cy="2251180"/>
          </a:xfrm>
        </p:spPr>
        <p:txBody>
          <a:bodyPr anchor="b"/>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61539466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cons_AWS-Mars-500">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22024583-6DB5-4311-B159-16D1BD2F9D2B}"/>
              </a:ext>
            </a:extLst>
          </p:cNvPr>
          <p:cNvGrpSpPr/>
          <p:nvPr userDrawn="1"/>
        </p:nvGrpSpPr>
        <p:grpSpPr>
          <a:xfrm>
            <a:off x="0" y="1009650"/>
            <a:ext cx="12192000" cy="4913313"/>
            <a:chOff x="0" y="1009650"/>
            <a:chExt cx="12192000" cy="4913313"/>
          </a:xfrm>
        </p:grpSpPr>
        <p:sp>
          <p:nvSpPr>
            <p:cNvPr id="4" name="Rectangle 3">
              <a:extLst>
                <a:ext uri="{FF2B5EF4-FFF2-40B4-BE49-F238E27FC236}">
                  <a16:creationId xmlns:a16="http://schemas.microsoft.com/office/drawing/2014/main" id="{60E300FE-0BEC-454E-9226-4BF426763D48}"/>
                </a:ext>
              </a:extLst>
            </p:cNvPr>
            <p:cNvSpPr/>
            <p:nvPr userDrawn="1"/>
          </p:nvSpPr>
          <p:spPr>
            <a:xfrm>
              <a:off x="0" y="1009650"/>
              <a:ext cx="12192000"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Title 1">
              <a:extLst>
                <a:ext uri="{FF2B5EF4-FFF2-40B4-BE49-F238E27FC236}">
                  <a16:creationId xmlns:a16="http://schemas.microsoft.com/office/drawing/2014/main" id="{4C2F67B6-6C8E-C641-86AA-C2F4428DDFA6}"/>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Service Icons</a:t>
              </a:r>
            </a:p>
          </p:txBody>
        </p:sp>
        <p:sp>
          <p:nvSpPr>
            <p:cNvPr id="6" name="Title 1">
              <a:extLst>
                <a:ext uri="{FF2B5EF4-FFF2-40B4-BE49-F238E27FC236}">
                  <a16:creationId xmlns:a16="http://schemas.microsoft.com/office/drawing/2014/main" id="{8BBDD403-20C7-4B41-9D7D-4F367D174F23}"/>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7" name="Straight Connector 6">
              <a:extLst>
                <a:ext uri="{FF2B5EF4-FFF2-40B4-BE49-F238E27FC236}">
                  <a16:creationId xmlns:a16="http://schemas.microsoft.com/office/drawing/2014/main" id="{871A8823-AC99-5D48-BD49-9E36441E3815}"/>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8" name="Rectangle 7" descr="Mars slide border color.">
            <a:extLst>
              <a:ext uri="{FF2B5EF4-FFF2-40B4-BE49-F238E27FC236}">
                <a16:creationId xmlns:a16="http://schemas.microsoft.com/office/drawing/2014/main" id="{BB803129-AEB7-3747-880F-67B9DA5EADCD}"/>
              </a:ext>
            </a:extLst>
          </p:cNvPr>
          <p:cNvSpPr/>
          <p:nvPr userDrawn="1"/>
        </p:nvSpPr>
        <p:spPr>
          <a:xfrm>
            <a:off x="0" y="0"/>
            <a:ext cx="12191999" cy="6857999"/>
          </a:xfrm>
          <a:prstGeom prst="rect">
            <a:avLst/>
          </a:prstGeom>
          <a:noFill/>
          <a:ln w="177800">
            <a:solidFill>
              <a:srgbClr val="DD344C"/>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8">
            <a:extLst>
              <a:ext uri="{FF2B5EF4-FFF2-40B4-BE49-F238E27FC236}">
                <a16:creationId xmlns:a16="http://schemas.microsoft.com/office/drawing/2014/main" id="{A243F37E-BEB7-9CA9-4E15-9F6907D9A54E}"/>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AA6F7325-7C1E-09BA-9DE1-BB358065CDDB}"/>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2322333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hat's New">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1B3F8ABA-AA73-6F33-8CE3-7BA8AC03293B}"/>
              </a:ext>
            </a:extLst>
          </p:cNvPr>
          <p:cNvSpPr>
            <a:spLocks noGrp="1"/>
          </p:cNvSpPr>
          <p:nvPr>
            <p:ph type="ftr" sz="quarter" idx="18"/>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5" name="Slide Number Placeholder 4">
            <a:extLst>
              <a:ext uri="{FF2B5EF4-FFF2-40B4-BE49-F238E27FC236}">
                <a16:creationId xmlns:a16="http://schemas.microsoft.com/office/drawing/2014/main" id="{4EFE30FD-1024-73E5-DDAE-CABD5B7F85A7}"/>
              </a:ext>
            </a:extLst>
          </p:cNvPr>
          <p:cNvSpPr>
            <a:spLocks noGrp="1"/>
          </p:cNvSpPr>
          <p:nvPr>
            <p:ph type="sldNum" sz="quarter" idx="19"/>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4375CA19-9DC3-0948-B147-46516DBE1FFD}"/>
              </a:ext>
            </a:extLst>
          </p:cNvPr>
          <p:cNvSpPr>
            <a:spLocks noGrp="1"/>
          </p:cNvSpPr>
          <p:nvPr>
            <p:ph type="title"/>
          </p:nvPr>
        </p:nvSpPr>
        <p:spPr/>
        <p:txBody>
          <a:bodyPr/>
          <a:lstStyle/>
          <a:p>
            <a:r>
              <a:rPr lang="en-US"/>
              <a:t>Click to edit Master title style</a:t>
            </a:r>
            <a:endParaRPr lang="en-US" dirty="0"/>
          </a:p>
        </p:txBody>
      </p:sp>
      <p:sp>
        <p:nvSpPr>
          <p:cNvPr id="19" name="Text Placeholder 5">
            <a:extLst>
              <a:ext uri="{FF2B5EF4-FFF2-40B4-BE49-F238E27FC236}">
                <a16:creationId xmlns:a16="http://schemas.microsoft.com/office/drawing/2014/main" id="{9AE35381-62E7-8B45-DF09-9D52F4A458BC}"/>
              </a:ext>
            </a:extLst>
          </p:cNvPr>
          <p:cNvSpPr>
            <a:spLocks noGrp="1"/>
          </p:cNvSpPr>
          <p:nvPr>
            <p:ph type="body" sz="quarter" idx="17"/>
          </p:nvPr>
        </p:nvSpPr>
        <p:spPr>
          <a:xfrm>
            <a:off x="240584" y="1149350"/>
            <a:ext cx="11710116" cy="984250"/>
          </a:xfrm>
        </p:spPr>
        <p:txBody>
          <a:bodyPr/>
          <a:lstStyle>
            <a:lvl1pPr>
              <a:defRPr sz="1800"/>
            </a:lvl1pPr>
          </a:lstStyle>
          <a:p>
            <a:pPr lvl="0"/>
            <a:r>
              <a:rPr lang="en-US"/>
              <a:t>Click to edit Master text styles</a:t>
            </a:r>
          </a:p>
        </p:txBody>
      </p:sp>
      <p:sp>
        <p:nvSpPr>
          <p:cNvPr id="9" name="Text Placeholder 6">
            <a:extLst>
              <a:ext uri="{FF2B5EF4-FFF2-40B4-BE49-F238E27FC236}">
                <a16:creationId xmlns:a16="http://schemas.microsoft.com/office/drawing/2014/main" id="{664D7CAF-E305-EFB7-1D4C-FC4028A01950}"/>
              </a:ext>
            </a:extLst>
          </p:cNvPr>
          <p:cNvSpPr>
            <a:spLocks noGrp="1"/>
          </p:cNvSpPr>
          <p:nvPr>
            <p:ph type="body" sz="quarter" idx="14"/>
          </p:nvPr>
        </p:nvSpPr>
        <p:spPr>
          <a:xfrm>
            <a:off x="241300" y="2273300"/>
            <a:ext cx="3602038" cy="3584575"/>
          </a:xfrm>
        </p:spPr>
        <p:txBody>
          <a:bodyPr/>
          <a:lstStyle>
            <a:lvl1pPr>
              <a:defRPr sz="1100"/>
            </a:lvl1pPr>
          </a:lstStyle>
          <a:p>
            <a:pPr lvl="0"/>
            <a:r>
              <a:rPr lang="en-US"/>
              <a:t>Click to edit Master text styles</a:t>
            </a:r>
          </a:p>
        </p:txBody>
      </p:sp>
      <p:sp>
        <p:nvSpPr>
          <p:cNvPr id="14" name="Text Placeholder 12">
            <a:extLst>
              <a:ext uri="{FF2B5EF4-FFF2-40B4-BE49-F238E27FC236}">
                <a16:creationId xmlns:a16="http://schemas.microsoft.com/office/drawing/2014/main" id="{715E9AF3-0F43-A8C7-9D9A-24B5C30D635A}"/>
              </a:ext>
            </a:extLst>
          </p:cNvPr>
          <p:cNvSpPr>
            <a:spLocks noGrp="1"/>
          </p:cNvSpPr>
          <p:nvPr>
            <p:ph type="body" sz="quarter" idx="15"/>
          </p:nvPr>
        </p:nvSpPr>
        <p:spPr>
          <a:xfrm>
            <a:off x="4294188" y="2273300"/>
            <a:ext cx="3603625" cy="3584575"/>
          </a:xfrm>
        </p:spPr>
        <p:txBody>
          <a:bodyPr/>
          <a:lstStyle>
            <a:lvl1pPr>
              <a:defRPr sz="1100"/>
            </a:lvl1pPr>
          </a:lstStyle>
          <a:p>
            <a:pPr lvl="0"/>
            <a:r>
              <a:rPr lang="en-US"/>
              <a:t>Click to edit Master text styles</a:t>
            </a:r>
          </a:p>
        </p:txBody>
      </p:sp>
      <p:sp>
        <p:nvSpPr>
          <p:cNvPr id="17" name="Text Placeholder 15">
            <a:extLst>
              <a:ext uri="{FF2B5EF4-FFF2-40B4-BE49-F238E27FC236}">
                <a16:creationId xmlns:a16="http://schemas.microsoft.com/office/drawing/2014/main" id="{0DA81135-55B4-1CE3-4AAE-80204E5A91CF}"/>
              </a:ext>
            </a:extLst>
          </p:cNvPr>
          <p:cNvSpPr>
            <a:spLocks noGrp="1"/>
          </p:cNvSpPr>
          <p:nvPr>
            <p:ph type="body" sz="quarter" idx="16"/>
          </p:nvPr>
        </p:nvSpPr>
        <p:spPr>
          <a:xfrm>
            <a:off x="8326438" y="2273300"/>
            <a:ext cx="3602037" cy="3584575"/>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345497555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tegory_AWS-Nebula-500">
    <p:spTree>
      <p:nvGrpSpPr>
        <p:cNvPr id="1" name=""/>
        <p:cNvGrpSpPr/>
        <p:nvPr/>
      </p:nvGrpSpPr>
      <p:grpSpPr>
        <a:xfrm>
          <a:off x="0" y="0"/>
          <a:ext cx="0" cy="0"/>
          <a:chOff x="0" y="0"/>
          <a:chExt cx="0" cy="0"/>
        </a:xfrm>
      </p:grpSpPr>
      <p:sp>
        <p:nvSpPr>
          <p:cNvPr id="3" name="Rectangle 2" descr="Purple slide border color.">
            <a:extLst>
              <a:ext uri="{FF2B5EF4-FFF2-40B4-BE49-F238E27FC236}">
                <a16:creationId xmlns:a16="http://schemas.microsoft.com/office/drawing/2014/main" id="{C9CC7A7B-72BF-2148-B160-EA5B32411469}"/>
              </a:ext>
            </a:extLst>
          </p:cNvPr>
          <p:cNvSpPr/>
          <p:nvPr userDrawn="1"/>
        </p:nvSpPr>
        <p:spPr>
          <a:xfrm>
            <a:off x="0" y="0"/>
            <a:ext cx="12191999" cy="6857999"/>
          </a:xfrm>
          <a:prstGeom prst="rect">
            <a:avLst/>
          </a:prstGeom>
          <a:noFill/>
          <a:ln w="177800">
            <a:solidFill>
              <a:srgbClr val="C925D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4" name="Footer Placeholder 3">
            <a:extLst>
              <a:ext uri="{FF2B5EF4-FFF2-40B4-BE49-F238E27FC236}">
                <a16:creationId xmlns:a16="http://schemas.microsoft.com/office/drawing/2014/main" id="{802214BB-2C3F-E1E5-BDD0-C67B8300112A}"/>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6" name="Slide Number Placeholder 5">
            <a:extLst>
              <a:ext uri="{FF2B5EF4-FFF2-40B4-BE49-F238E27FC236}">
                <a16:creationId xmlns:a16="http://schemas.microsoft.com/office/drawing/2014/main" id="{16628AE4-430E-D97E-BAB2-7E97E952C247}"/>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5" name="Title 1">
            <a:extLst>
              <a:ext uri="{FF2B5EF4-FFF2-40B4-BE49-F238E27FC236}">
                <a16:creationId xmlns:a16="http://schemas.microsoft.com/office/drawing/2014/main" id="{9E8E3023-FCBD-DC65-9C52-8350A86354BA}"/>
              </a:ext>
            </a:extLst>
          </p:cNvPr>
          <p:cNvSpPr>
            <a:spLocks noGrp="1"/>
          </p:cNvSpPr>
          <p:nvPr>
            <p:ph type="ctrTitle"/>
          </p:nvPr>
        </p:nvSpPr>
        <p:spPr>
          <a:xfrm>
            <a:off x="291226" y="2069559"/>
            <a:ext cx="8195549" cy="2251180"/>
          </a:xfrm>
        </p:spPr>
        <p:txBody>
          <a:bodyPr anchor="b"/>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209973623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cons_AWS-Nebula-500">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E001CFA1-EDE7-4161-871E-4CAC0B8D1CD2}"/>
              </a:ext>
              <a:ext uri="{C183D7F6-B498-43B3-948B-1728B52AA6E4}">
                <adec:decorative xmlns:adec="http://schemas.microsoft.com/office/drawing/2017/decorative" val="1"/>
              </a:ext>
            </a:extLst>
          </p:cNvPr>
          <p:cNvGrpSpPr/>
          <p:nvPr userDrawn="1"/>
        </p:nvGrpSpPr>
        <p:grpSpPr>
          <a:xfrm>
            <a:off x="0" y="1009650"/>
            <a:ext cx="12191994" cy="4913313"/>
            <a:chOff x="0" y="1009650"/>
            <a:chExt cx="12191994" cy="4913313"/>
          </a:xfrm>
        </p:grpSpPr>
        <p:sp>
          <p:nvSpPr>
            <p:cNvPr id="4" name="Rectangle 3">
              <a:extLst>
                <a:ext uri="{FF2B5EF4-FFF2-40B4-BE49-F238E27FC236}">
                  <a16:creationId xmlns:a16="http://schemas.microsoft.com/office/drawing/2014/main" id="{990783BA-5DA2-994D-A7B2-8BDAECAFA190}"/>
                </a:ext>
              </a:extLst>
            </p:cNvPr>
            <p:cNvSpPr/>
            <p:nvPr userDrawn="1"/>
          </p:nvSpPr>
          <p:spPr>
            <a:xfrm>
              <a:off x="0" y="1009650"/>
              <a:ext cx="12191994"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Title 1">
              <a:extLst>
                <a:ext uri="{FF2B5EF4-FFF2-40B4-BE49-F238E27FC236}">
                  <a16:creationId xmlns:a16="http://schemas.microsoft.com/office/drawing/2014/main" id="{59EAF9B0-BE56-6748-B94F-D6A648A817D0}"/>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Service Icons</a:t>
              </a:r>
            </a:p>
          </p:txBody>
        </p:sp>
        <p:sp>
          <p:nvSpPr>
            <p:cNvPr id="6" name="Title 1">
              <a:extLst>
                <a:ext uri="{FF2B5EF4-FFF2-40B4-BE49-F238E27FC236}">
                  <a16:creationId xmlns:a16="http://schemas.microsoft.com/office/drawing/2014/main" id="{2E90A3CE-0CBA-E54C-B9E6-033E9469194E}"/>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7" name="Straight Connector 6">
              <a:extLst>
                <a:ext uri="{FF2B5EF4-FFF2-40B4-BE49-F238E27FC236}">
                  <a16:creationId xmlns:a16="http://schemas.microsoft.com/office/drawing/2014/main" id="{82471B9F-0CD6-C044-9881-BAE1BF200229}"/>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8" name="Rectangle 7" descr="Purple slide border color.">
            <a:extLst>
              <a:ext uri="{FF2B5EF4-FFF2-40B4-BE49-F238E27FC236}">
                <a16:creationId xmlns:a16="http://schemas.microsoft.com/office/drawing/2014/main" id="{CEA737E2-E92D-E84A-8C9E-5B00074EEFC1}"/>
              </a:ext>
            </a:extLst>
          </p:cNvPr>
          <p:cNvSpPr/>
          <p:nvPr userDrawn="1"/>
        </p:nvSpPr>
        <p:spPr>
          <a:xfrm>
            <a:off x="0" y="0"/>
            <a:ext cx="12191999" cy="6857999"/>
          </a:xfrm>
          <a:prstGeom prst="rect">
            <a:avLst/>
          </a:prstGeom>
          <a:noFill/>
          <a:ln w="177800">
            <a:solidFill>
              <a:srgbClr val="C925D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8">
            <a:extLst>
              <a:ext uri="{FF2B5EF4-FFF2-40B4-BE49-F238E27FC236}">
                <a16:creationId xmlns:a16="http://schemas.microsoft.com/office/drawing/2014/main" id="{26A55216-35F8-604A-0178-35EDF978E440}"/>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E77D7BF4-5C9B-4B50-0688-107EBA9E396B}"/>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339993514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Resource-Icons_AWS-Nebula-500">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A68DD151-86F3-4CB6-A7B7-D9F2CCB1498A}"/>
              </a:ext>
              <a:ext uri="{C183D7F6-B498-43B3-948B-1728B52AA6E4}">
                <adec:decorative xmlns:adec="http://schemas.microsoft.com/office/drawing/2017/decorative" val="1"/>
              </a:ext>
            </a:extLst>
          </p:cNvPr>
          <p:cNvGrpSpPr/>
          <p:nvPr userDrawn="1"/>
        </p:nvGrpSpPr>
        <p:grpSpPr>
          <a:xfrm>
            <a:off x="241300" y="1009650"/>
            <a:ext cx="1984375" cy="4913313"/>
            <a:chOff x="241300" y="1009650"/>
            <a:chExt cx="1984375" cy="4913313"/>
          </a:xfrm>
        </p:grpSpPr>
        <p:sp>
          <p:nvSpPr>
            <p:cNvPr id="5" name="Title 1">
              <a:extLst>
                <a:ext uri="{FF2B5EF4-FFF2-40B4-BE49-F238E27FC236}">
                  <a16:creationId xmlns:a16="http://schemas.microsoft.com/office/drawing/2014/main" id="{8C40F516-D969-6E4E-BF93-CCA70344A631}"/>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6" name="Straight Connector 5">
              <a:extLst>
                <a:ext uri="{FF2B5EF4-FFF2-40B4-BE49-F238E27FC236}">
                  <a16:creationId xmlns:a16="http://schemas.microsoft.com/office/drawing/2014/main" id="{7DFF49B2-D892-0D45-AB42-3AAD67C3E792}"/>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7" name="Rectangle 6" descr="Purple slide border color.">
            <a:extLst>
              <a:ext uri="{FF2B5EF4-FFF2-40B4-BE49-F238E27FC236}">
                <a16:creationId xmlns:a16="http://schemas.microsoft.com/office/drawing/2014/main" id="{90370AE6-5FDC-E344-AF35-B06C2A21DEA6}"/>
              </a:ext>
            </a:extLst>
          </p:cNvPr>
          <p:cNvSpPr/>
          <p:nvPr userDrawn="1"/>
        </p:nvSpPr>
        <p:spPr>
          <a:xfrm>
            <a:off x="0" y="0"/>
            <a:ext cx="12191999" cy="6857999"/>
          </a:xfrm>
          <a:prstGeom prst="rect">
            <a:avLst/>
          </a:prstGeom>
          <a:noFill/>
          <a:ln w="177800">
            <a:solidFill>
              <a:srgbClr val="C925D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8" name="Footer Placeholder 7">
            <a:extLst>
              <a:ext uri="{FF2B5EF4-FFF2-40B4-BE49-F238E27FC236}">
                <a16:creationId xmlns:a16="http://schemas.microsoft.com/office/drawing/2014/main" id="{B406D92E-6025-F398-40DC-9469712D631D}"/>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BA6B5FC3-AE52-19A7-6F8A-323718978F22}"/>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7"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142019697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ategory_AWS-Orbit-500">
    <p:spTree>
      <p:nvGrpSpPr>
        <p:cNvPr id="1" name=""/>
        <p:cNvGrpSpPr/>
        <p:nvPr/>
      </p:nvGrpSpPr>
      <p:grpSpPr>
        <a:xfrm>
          <a:off x="0" y="0"/>
          <a:ext cx="0" cy="0"/>
          <a:chOff x="0" y="0"/>
          <a:chExt cx="0" cy="0"/>
        </a:xfrm>
      </p:grpSpPr>
      <p:sp>
        <p:nvSpPr>
          <p:cNvPr id="3" name="Rectangle 2" descr="Orbit slide border color.">
            <a:extLst>
              <a:ext uri="{FF2B5EF4-FFF2-40B4-BE49-F238E27FC236}">
                <a16:creationId xmlns:a16="http://schemas.microsoft.com/office/drawing/2014/main" id="{AFBE0FF0-DD9B-4D4C-8D49-958F9D7B538D}"/>
              </a:ext>
            </a:extLst>
          </p:cNvPr>
          <p:cNvSpPr/>
          <p:nvPr userDrawn="1"/>
        </p:nvSpPr>
        <p:spPr>
          <a:xfrm>
            <a:off x="0" y="0"/>
            <a:ext cx="12191999" cy="6857999"/>
          </a:xfrm>
          <a:prstGeom prst="rect">
            <a:avLst/>
          </a:prstGeom>
          <a:noFill/>
          <a:ln w="177800">
            <a:solidFill>
              <a:srgbClr val="01A88D"/>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4" name="Footer Placeholder 3">
            <a:extLst>
              <a:ext uri="{FF2B5EF4-FFF2-40B4-BE49-F238E27FC236}">
                <a16:creationId xmlns:a16="http://schemas.microsoft.com/office/drawing/2014/main" id="{87E65EC2-65B2-F233-2399-B91B20DC8930}"/>
              </a:ext>
            </a:extLst>
          </p:cNvPr>
          <p:cNvSpPr>
            <a:spLocks noGrp="1"/>
          </p:cNvSpPr>
          <p:nvPr>
            <p:ph type="ftr" sz="quarter" idx="1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6" name="Slide Number Placeholder 5">
            <a:extLst>
              <a:ext uri="{FF2B5EF4-FFF2-40B4-BE49-F238E27FC236}">
                <a16:creationId xmlns:a16="http://schemas.microsoft.com/office/drawing/2014/main" id="{39CEB0F6-1D91-81B8-A937-F1A989006E8D}"/>
              </a:ext>
            </a:extLst>
          </p:cNvPr>
          <p:cNvSpPr>
            <a:spLocks noGrp="1"/>
          </p:cNvSpPr>
          <p:nvPr>
            <p:ph type="sldNum" sz="quarter" idx="10"/>
          </p:nvPr>
        </p:nvSpPr>
        <p:spPr/>
        <p:txBody>
          <a:bodyPr/>
          <a:lstStyle/>
          <a:p>
            <a:fld id="{EB4B8DE2-A4E8-46E4-8BBF-D75455EFF32C}" type="slidenum">
              <a:rPr lang="en-US" smtClean="0"/>
              <a:pPr/>
              <a:t>‹#›</a:t>
            </a:fld>
            <a:endParaRPr lang="en-US" dirty="0"/>
          </a:p>
        </p:txBody>
      </p:sp>
      <p:sp>
        <p:nvSpPr>
          <p:cNvPr id="5" name="Title 1">
            <a:extLst>
              <a:ext uri="{FF2B5EF4-FFF2-40B4-BE49-F238E27FC236}">
                <a16:creationId xmlns:a16="http://schemas.microsoft.com/office/drawing/2014/main" id="{221B69D6-D4A2-83BE-46E9-1295904E1746}"/>
              </a:ext>
            </a:extLst>
          </p:cNvPr>
          <p:cNvSpPr>
            <a:spLocks noGrp="1"/>
          </p:cNvSpPr>
          <p:nvPr>
            <p:ph type="ctrTitle"/>
          </p:nvPr>
        </p:nvSpPr>
        <p:spPr>
          <a:xfrm>
            <a:off x="291226" y="2069559"/>
            <a:ext cx="8195549" cy="2251180"/>
          </a:xfrm>
        </p:spPr>
        <p:txBody>
          <a:bodyPr anchor="b"/>
          <a:lstStyle>
            <a:lvl1pPr algn="l">
              <a:defRPr sz="5400"/>
            </a:lvl1pPr>
          </a:lstStyle>
          <a:p>
            <a:r>
              <a:rPr lang="en-US"/>
              <a:t>Click to edit Master title style</a:t>
            </a:r>
            <a:endParaRPr lang="en-US" dirty="0"/>
          </a:p>
        </p:txBody>
      </p:sp>
    </p:spTree>
    <p:extLst>
      <p:ext uri="{BB962C8B-B14F-4D97-AF65-F5344CB8AC3E}">
        <p14:creationId xmlns:p14="http://schemas.microsoft.com/office/powerpoint/2010/main" val="103911370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cons_AWS-Orbit-500">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CDA8632-AEFC-4DBE-B8E9-555824BC9E91}"/>
              </a:ext>
              <a:ext uri="{C183D7F6-B498-43B3-948B-1728B52AA6E4}">
                <adec:decorative xmlns:adec="http://schemas.microsoft.com/office/drawing/2017/decorative" val="1"/>
              </a:ext>
            </a:extLst>
          </p:cNvPr>
          <p:cNvGrpSpPr/>
          <p:nvPr userDrawn="1"/>
        </p:nvGrpSpPr>
        <p:grpSpPr>
          <a:xfrm>
            <a:off x="0" y="1009650"/>
            <a:ext cx="12191998" cy="4913313"/>
            <a:chOff x="0" y="1009650"/>
            <a:chExt cx="12191998" cy="4913313"/>
          </a:xfrm>
        </p:grpSpPr>
        <p:sp>
          <p:nvSpPr>
            <p:cNvPr id="4" name="Rectangle 3" descr="Persian green slide border color.">
              <a:extLst>
                <a:ext uri="{FF2B5EF4-FFF2-40B4-BE49-F238E27FC236}">
                  <a16:creationId xmlns:a16="http://schemas.microsoft.com/office/drawing/2014/main" id="{0E2F0230-E8CE-DC44-BE47-8907F62C997D}"/>
                </a:ext>
              </a:extLst>
            </p:cNvPr>
            <p:cNvSpPr/>
            <p:nvPr userDrawn="1"/>
          </p:nvSpPr>
          <p:spPr>
            <a:xfrm>
              <a:off x="0" y="1009650"/>
              <a:ext cx="12191998" cy="1557338"/>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5" name="Title 1">
              <a:extLst>
                <a:ext uri="{FF2B5EF4-FFF2-40B4-BE49-F238E27FC236}">
                  <a16:creationId xmlns:a16="http://schemas.microsoft.com/office/drawing/2014/main" id="{E08B11CB-640D-E043-BAF5-A0C13F493AD5}"/>
                </a:ext>
              </a:extLst>
            </p:cNvPr>
            <p:cNvSpPr txBox="1">
              <a:spLocks/>
            </p:cNvSpPr>
            <p:nvPr userDrawn="1"/>
          </p:nvSpPr>
          <p:spPr>
            <a:xfrm>
              <a:off x="241300" y="1465263"/>
              <a:ext cx="1905000" cy="644525"/>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Service Icons</a:t>
              </a:r>
            </a:p>
          </p:txBody>
        </p:sp>
        <p:sp>
          <p:nvSpPr>
            <p:cNvPr id="6" name="Title 1">
              <a:extLst>
                <a:ext uri="{FF2B5EF4-FFF2-40B4-BE49-F238E27FC236}">
                  <a16:creationId xmlns:a16="http://schemas.microsoft.com/office/drawing/2014/main" id="{3B3AE031-14EA-8D40-9418-E068CFCCEE63}"/>
                </a:ext>
              </a:extLst>
            </p:cNvPr>
            <p:cNvSpPr txBox="1">
              <a:spLocks/>
            </p:cNvSpPr>
            <p:nvPr userDrawn="1"/>
          </p:nvSpPr>
          <p:spPr>
            <a:xfrm>
              <a:off x="241300" y="2844800"/>
              <a:ext cx="1905000" cy="642938"/>
            </a:xfrm>
            <a:prstGeom prst="rect">
              <a:avLst/>
            </a:prstGeom>
          </p:spPr>
          <p:txBody>
            <a:bodyPr anchor="ctr">
              <a:normAutofit/>
            </a:bodyPr>
            <a:lstStyle>
              <a:lvl1pPr algn="l" defTabSz="914400" rtl="0" eaLnBrk="1" latinLnBrk="0" hangingPunct="1">
                <a:lnSpc>
                  <a:spcPct val="90000"/>
                </a:lnSpc>
                <a:spcBef>
                  <a:spcPct val="0"/>
                </a:spcBef>
                <a:buNone/>
                <a:defRPr sz="2800" b="1" i="0" kern="1200">
                  <a:solidFill>
                    <a:srgbClr val="161E2D"/>
                  </a:solidFill>
                  <a:latin typeface="Arial" panose="020B0604020202020204" pitchFamily="34" charset="0"/>
                  <a:ea typeface="+mj-ea"/>
                  <a:cs typeface="Arial" panose="020B0604020202020204" pitchFamily="34" charset="0"/>
                </a:defRPr>
              </a:lvl1pPr>
            </a:lstStyle>
            <a:p>
              <a:pPr fontAlgn="auto">
                <a:spcAft>
                  <a:spcPts val="0"/>
                </a:spcAft>
                <a:defRPr/>
              </a:pPr>
              <a:r>
                <a:rPr lang="en-US" sz="1600" dirty="0">
                  <a:solidFill>
                    <a:schemeClr val="bg1"/>
                  </a:solidFill>
                </a:rPr>
                <a:t>Resource Icons</a:t>
              </a:r>
            </a:p>
          </p:txBody>
        </p:sp>
        <p:cxnSp>
          <p:nvCxnSpPr>
            <p:cNvPr id="7" name="Straight Connector 6">
              <a:extLst>
                <a:ext uri="{FF2B5EF4-FFF2-40B4-BE49-F238E27FC236}">
                  <a16:creationId xmlns:a16="http://schemas.microsoft.com/office/drawing/2014/main" id="{DC3153ED-10FE-2541-95D5-3FFD37931226}"/>
                </a:ext>
              </a:extLst>
            </p:cNvPr>
            <p:cNvCxnSpPr/>
            <p:nvPr userDrawn="1"/>
          </p:nvCxnSpPr>
          <p:spPr>
            <a:xfrm>
              <a:off x="2225675" y="1009650"/>
              <a:ext cx="0" cy="4913313"/>
            </a:xfrm>
            <a:prstGeom prst="line">
              <a:avLst/>
            </a:prstGeom>
            <a:ln w="12700">
              <a:solidFill>
                <a:srgbClr val="D5DBDB"/>
              </a:solidFill>
            </a:ln>
          </p:spPr>
          <p:style>
            <a:lnRef idx="1">
              <a:schemeClr val="accent1"/>
            </a:lnRef>
            <a:fillRef idx="0">
              <a:schemeClr val="accent1"/>
            </a:fillRef>
            <a:effectRef idx="0">
              <a:schemeClr val="accent1"/>
            </a:effectRef>
            <a:fontRef idx="minor">
              <a:schemeClr val="tx1"/>
            </a:fontRef>
          </p:style>
        </p:cxnSp>
      </p:grpSp>
      <p:sp>
        <p:nvSpPr>
          <p:cNvPr id="8" name="Rectangle 7" descr="Orbit slide border color.">
            <a:extLst>
              <a:ext uri="{FF2B5EF4-FFF2-40B4-BE49-F238E27FC236}">
                <a16:creationId xmlns:a16="http://schemas.microsoft.com/office/drawing/2014/main" id="{2014E3DB-720E-E740-82E3-A1F043489F17}"/>
              </a:ext>
            </a:extLst>
          </p:cNvPr>
          <p:cNvSpPr/>
          <p:nvPr userDrawn="1"/>
        </p:nvSpPr>
        <p:spPr>
          <a:xfrm>
            <a:off x="0" y="0"/>
            <a:ext cx="12191999" cy="6857999"/>
          </a:xfrm>
          <a:prstGeom prst="rect">
            <a:avLst/>
          </a:prstGeom>
          <a:noFill/>
          <a:ln w="177800">
            <a:solidFill>
              <a:srgbClr val="01A88D"/>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p>
        </p:txBody>
      </p:sp>
      <p:sp>
        <p:nvSpPr>
          <p:cNvPr id="9" name="Footer Placeholder 8">
            <a:extLst>
              <a:ext uri="{FF2B5EF4-FFF2-40B4-BE49-F238E27FC236}">
                <a16:creationId xmlns:a16="http://schemas.microsoft.com/office/drawing/2014/main" id="{D9E05E46-9741-B3CF-1195-89E912118D3A}"/>
              </a:ext>
            </a:extLst>
          </p:cNvPr>
          <p:cNvSpPr>
            <a:spLocks noGrp="1"/>
          </p:cNvSpPr>
          <p:nvPr>
            <p:ph type="ftr" sz="quarter" idx="12"/>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3" name="Slide Number Placeholder 2">
            <a:extLst>
              <a:ext uri="{FF2B5EF4-FFF2-40B4-BE49-F238E27FC236}">
                <a16:creationId xmlns:a16="http://schemas.microsoft.com/office/drawing/2014/main" id="{47B46F3E-9AF6-1A67-72BD-4E356152EE42}"/>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731741B9-36A8-7F42-B249-EE338A1BD3A3}"/>
              </a:ext>
            </a:extLst>
          </p:cNvPr>
          <p:cNvSpPr>
            <a:spLocks noGrp="1"/>
          </p:cNvSpPr>
          <p:nvPr>
            <p:ph type="title"/>
          </p:nvPr>
        </p:nvSpPr>
        <p:spPr>
          <a:xfrm>
            <a:off x="240940" y="365126"/>
            <a:ext cx="11614339" cy="644278"/>
          </a:xfrm>
        </p:spPr>
        <p:txBody>
          <a:bodyPr/>
          <a:lstStyle/>
          <a:p>
            <a:r>
              <a:rPr lang="en-US"/>
              <a:t>Click to edit Master title style</a:t>
            </a:r>
            <a:endParaRPr lang="en-US" dirty="0"/>
          </a:p>
        </p:txBody>
      </p:sp>
    </p:spTree>
    <p:extLst>
      <p:ext uri="{BB962C8B-B14F-4D97-AF65-F5344CB8AC3E}">
        <p14:creationId xmlns:p14="http://schemas.microsoft.com/office/powerpoint/2010/main" val="29017340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ustom Layout">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6564E-12A4-425C-A283-B8B235FFF7C3}"/>
              </a:ext>
            </a:extLst>
          </p:cNvPr>
          <p:cNvSpPr>
            <a:spLocks noGrp="1"/>
          </p:cNvSpPr>
          <p:nvPr>
            <p:ph type="title" hasCustomPrompt="1"/>
          </p:nvPr>
        </p:nvSpPr>
        <p:spPr>
          <a:xfrm>
            <a:off x="365760" y="301751"/>
            <a:ext cx="6613109" cy="6235683"/>
          </a:xfrm>
        </p:spPr>
        <p:txBody>
          <a:bodyPr/>
          <a:lstStyle>
            <a:lvl1pPr algn="ctr">
              <a:defRPr>
                <a:solidFill>
                  <a:schemeClr val="bg1"/>
                </a:solidFill>
              </a:defRPr>
            </a:lvl1pPr>
          </a:lstStyle>
          <a:p>
            <a:r>
              <a:rPr lang="en-US" dirty="0"/>
              <a:t>Any slides that appear following this one are NOT approved for production use.</a:t>
            </a:r>
            <a:br>
              <a:rPr lang="en-US" dirty="0"/>
            </a:br>
            <a:br>
              <a:rPr lang="en-US" dirty="0"/>
            </a:br>
            <a:r>
              <a:rPr lang="en-US" dirty="0"/>
              <a:t>-----------</a:t>
            </a:r>
            <a:br>
              <a:rPr lang="en-US" dirty="0"/>
            </a:br>
            <a:br>
              <a:rPr lang="en-US" dirty="0"/>
            </a:br>
            <a:r>
              <a:rPr lang="en-US" dirty="0"/>
              <a:t>Please be sure to remove them before you publish this deck.</a:t>
            </a:r>
          </a:p>
        </p:txBody>
      </p:sp>
      <p:sp>
        <p:nvSpPr>
          <p:cNvPr id="4" name="Octagon 3">
            <a:extLst>
              <a:ext uri="{FF2B5EF4-FFF2-40B4-BE49-F238E27FC236}">
                <a16:creationId xmlns:a16="http://schemas.microsoft.com/office/drawing/2014/main" id="{A956A5A2-BB71-417D-9961-66F664368EAB}"/>
              </a:ext>
            </a:extLst>
          </p:cNvPr>
          <p:cNvSpPr/>
          <p:nvPr userDrawn="1"/>
        </p:nvSpPr>
        <p:spPr>
          <a:xfrm>
            <a:off x="7348648" y="978647"/>
            <a:ext cx="4360244" cy="4360244"/>
          </a:xfrm>
          <a:prstGeom prst="octagon">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000" dirty="0"/>
              <a:t>STOP</a:t>
            </a:r>
          </a:p>
        </p:txBody>
      </p:sp>
    </p:spTree>
    <p:custDataLst>
      <p:tags r:id="rId1"/>
    </p:custDataLst>
    <p:extLst>
      <p:ext uri="{BB962C8B-B14F-4D97-AF65-F5344CB8AC3E}">
        <p14:creationId xmlns:p14="http://schemas.microsoft.com/office/powerpoint/2010/main" val="37980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D1178EA3-F808-FA40-ACC0-1278A8280A01}"/>
              </a:ext>
            </a:extLst>
          </p:cNvPr>
          <p:cNvSpPr>
            <a:spLocks noGrp="1"/>
          </p:cNvSpPr>
          <p:nvPr>
            <p:ph type="title"/>
          </p:nvPr>
        </p:nvSpPr>
        <p:spPr>
          <a:xfrm>
            <a:off x="240941" y="365126"/>
            <a:ext cx="11710118" cy="644278"/>
          </a:xfrm>
        </p:spPr>
        <p:txBody>
          <a:bodyPr/>
          <a:lstStyle/>
          <a:p>
            <a:r>
              <a:rPr lang="en-US"/>
              <a:t>Click to edit Master title style</a:t>
            </a:r>
          </a:p>
        </p:txBody>
      </p:sp>
      <p:sp>
        <p:nvSpPr>
          <p:cNvPr id="5" name="Text Placeholder 3">
            <a:extLst>
              <a:ext uri="{FF2B5EF4-FFF2-40B4-BE49-F238E27FC236}">
                <a16:creationId xmlns:a16="http://schemas.microsoft.com/office/drawing/2014/main" id="{6C7105B5-A94F-CB29-5056-0F6BFD63F0FA}"/>
              </a:ext>
            </a:extLst>
          </p:cNvPr>
          <p:cNvSpPr>
            <a:spLocks noGrp="1"/>
          </p:cNvSpPr>
          <p:nvPr>
            <p:ph type="body" sz="quarter" idx="12"/>
          </p:nvPr>
        </p:nvSpPr>
        <p:spPr>
          <a:xfrm>
            <a:off x="241300" y="1176338"/>
            <a:ext cx="11709400" cy="4725987"/>
          </a:xfrm>
        </p:spPr>
        <p:txBody>
          <a:bodyPr/>
          <a:lstStyle>
            <a:lvl1pPr>
              <a:defRPr sz="2400"/>
            </a:lvl1pPr>
          </a:lstStyle>
          <a:p>
            <a:pPr lvl="0"/>
            <a:r>
              <a:rPr lang="en-US"/>
              <a:t>Click to edit Master text styles</a:t>
            </a:r>
          </a:p>
        </p:txBody>
      </p:sp>
      <p:sp>
        <p:nvSpPr>
          <p:cNvPr id="3" name="Footer Placeholder 2">
            <a:extLst>
              <a:ext uri="{FF2B5EF4-FFF2-40B4-BE49-F238E27FC236}">
                <a16:creationId xmlns:a16="http://schemas.microsoft.com/office/drawing/2014/main" id="{715B2C22-9842-790F-7012-5D5CBEC71E02}"/>
              </a:ext>
            </a:extLst>
          </p:cNvPr>
          <p:cNvSpPr>
            <a:spLocks noGrp="1"/>
          </p:cNvSpPr>
          <p:nvPr>
            <p:ph type="ftr" sz="quarter" idx="13"/>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4" name="Slide Number Placeholder 3">
            <a:extLst>
              <a:ext uri="{FF2B5EF4-FFF2-40B4-BE49-F238E27FC236}">
                <a16:creationId xmlns:a16="http://schemas.microsoft.com/office/drawing/2014/main" id="{ABF86CD2-EE78-2625-5844-0B9890040E6D}"/>
              </a:ext>
            </a:extLst>
          </p:cNvPr>
          <p:cNvSpPr>
            <a:spLocks noGrp="1"/>
          </p:cNvSpPr>
          <p:nvPr>
            <p:ph type="sldNum" sz="quarter" idx="14"/>
          </p:nvPr>
        </p:nvSpPr>
        <p:spPr/>
        <p:txBody>
          <a:bodyPr/>
          <a:lstStyle/>
          <a:p>
            <a:fld id="{EB4B8DE2-A4E8-46E4-8BBF-D75455EFF32C}" type="slidenum">
              <a:rPr lang="en-US" smtClean="0"/>
              <a:pPr/>
              <a:t>‹#›</a:t>
            </a:fld>
            <a:endParaRPr lang="en-US" dirty="0"/>
          </a:p>
        </p:txBody>
      </p:sp>
    </p:spTree>
    <p:extLst>
      <p:ext uri="{BB962C8B-B14F-4D97-AF65-F5344CB8AC3E}">
        <p14:creationId xmlns:p14="http://schemas.microsoft.com/office/powerpoint/2010/main" val="2342630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sub-three-col-tex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E4B968E4-5FE5-20AF-7B20-87717025E7D0}"/>
              </a:ext>
            </a:extLst>
          </p:cNvPr>
          <p:cNvSpPr>
            <a:spLocks noGrp="1"/>
          </p:cNvSpPr>
          <p:nvPr>
            <p:ph type="ftr" sz="quarter" idx="21"/>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5" name="Slide Number Placeholder 4">
            <a:extLst>
              <a:ext uri="{FF2B5EF4-FFF2-40B4-BE49-F238E27FC236}">
                <a16:creationId xmlns:a16="http://schemas.microsoft.com/office/drawing/2014/main" id="{62904F5B-AFFD-54FC-FAC0-F04384E1793E}"/>
              </a:ext>
            </a:extLst>
          </p:cNvPr>
          <p:cNvSpPr>
            <a:spLocks noGrp="1"/>
          </p:cNvSpPr>
          <p:nvPr>
            <p:ph type="sldNum" sz="quarter" idx="22"/>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4375CA19-9DC3-0948-B147-46516DBE1FFD}"/>
              </a:ext>
            </a:extLst>
          </p:cNvPr>
          <p:cNvSpPr>
            <a:spLocks noGrp="1"/>
          </p:cNvSpPr>
          <p:nvPr>
            <p:ph type="title"/>
          </p:nvPr>
        </p:nvSpPr>
        <p:spPr/>
        <p:txBody>
          <a:bodyPr/>
          <a:lstStyle/>
          <a:p>
            <a:r>
              <a:rPr lang="en-US"/>
              <a:t>Click to edit Master title style</a:t>
            </a:r>
            <a:endParaRPr lang="en-US" dirty="0"/>
          </a:p>
        </p:txBody>
      </p:sp>
      <p:sp>
        <p:nvSpPr>
          <p:cNvPr id="13" name="Text Placeholder 5">
            <a:extLst>
              <a:ext uri="{FF2B5EF4-FFF2-40B4-BE49-F238E27FC236}">
                <a16:creationId xmlns:a16="http://schemas.microsoft.com/office/drawing/2014/main" id="{600D87FF-D51B-E8F3-39CF-9AEBFC357DB5}"/>
              </a:ext>
            </a:extLst>
          </p:cNvPr>
          <p:cNvSpPr>
            <a:spLocks noGrp="1"/>
          </p:cNvSpPr>
          <p:nvPr>
            <p:ph type="body" sz="quarter" idx="17"/>
          </p:nvPr>
        </p:nvSpPr>
        <p:spPr>
          <a:xfrm>
            <a:off x="240584" y="1149350"/>
            <a:ext cx="11710116" cy="984250"/>
          </a:xfrm>
        </p:spPr>
        <p:txBody>
          <a:bodyPr/>
          <a:lstStyle>
            <a:lvl1pPr>
              <a:defRPr sz="1800"/>
            </a:lvl1pPr>
          </a:lstStyle>
          <a:p>
            <a:pPr lvl="0"/>
            <a:r>
              <a:rPr lang="en-US"/>
              <a:t>Click to edit Master text styles</a:t>
            </a:r>
          </a:p>
        </p:txBody>
      </p:sp>
      <p:sp>
        <p:nvSpPr>
          <p:cNvPr id="7" name="Text Placeholder 5">
            <a:extLst>
              <a:ext uri="{FF2B5EF4-FFF2-40B4-BE49-F238E27FC236}">
                <a16:creationId xmlns:a16="http://schemas.microsoft.com/office/drawing/2014/main" id="{CA60269A-F2FF-A7E2-AD9F-9F08204AC6DC}"/>
              </a:ext>
            </a:extLst>
          </p:cNvPr>
          <p:cNvSpPr>
            <a:spLocks noGrp="1"/>
          </p:cNvSpPr>
          <p:nvPr>
            <p:ph type="body" sz="quarter" idx="18"/>
          </p:nvPr>
        </p:nvSpPr>
        <p:spPr>
          <a:xfrm>
            <a:off x="241300" y="2273300"/>
            <a:ext cx="3602038" cy="3584575"/>
          </a:xfrm>
        </p:spPr>
        <p:txBody>
          <a:bodyPr/>
          <a:lstStyle>
            <a:lvl1pPr>
              <a:defRPr sz="1800"/>
            </a:lvl1pPr>
          </a:lstStyle>
          <a:p>
            <a:pPr lvl="0"/>
            <a:r>
              <a:rPr lang="en-US"/>
              <a:t>Click to edit Master text styles</a:t>
            </a:r>
          </a:p>
        </p:txBody>
      </p:sp>
      <p:sp>
        <p:nvSpPr>
          <p:cNvPr id="12" name="Text Placeholder 9">
            <a:extLst>
              <a:ext uri="{FF2B5EF4-FFF2-40B4-BE49-F238E27FC236}">
                <a16:creationId xmlns:a16="http://schemas.microsoft.com/office/drawing/2014/main" id="{0313B1EB-2063-E608-080C-CD557353524C}"/>
              </a:ext>
            </a:extLst>
          </p:cNvPr>
          <p:cNvSpPr>
            <a:spLocks noGrp="1"/>
          </p:cNvSpPr>
          <p:nvPr>
            <p:ph type="body" sz="quarter" idx="19"/>
          </p:nvPr>
        </p:nvSpPr>
        <p:spPr>
          <a:xfrm>
            <a:off x="4294188" y="2273300"/>
            <a:ext cx="3603625" cy="3584575"/>
          </a:xfrm>
        </p:spPr>
        <p:txBody>
          <a:bodyPr/>
          <a:lstStyle>
            <a:lvl1pPr>
              <a:defRPr sz="1800"/>
            </a:lvl1pPr>
          </a:lstStyle>
          <a:p>
            <a:pPr lvl="0"/>
            <a:r>
              <a:rPr lang="en-US"/>
              <a:t>Click to edit Master text styles</a:t>
            </a:r>
          </a:p>
        </p:txBody>
      </p:sp>
      <p:sp>
        <p:nvSpPr>
          <p:cNvPr id="16" name="Text Placeholder 14">
            <a:extLst>
              <a:ext uri="{FF2B5EF4-FFF2-40B4-BE49-F238E27FC236}">
                <a16:creationId xmlns:a16="http://schemas.microsoft.com/office/drawing/2014/main" id="{72F4C55E-AD63-A918-ED20-BC3E307C2D72}"/>
              </a:ext>
            </a:extLst>
          </p:cNvPr>
          <p:cNvSpPr>
            <a:spLocks noGrp="1"/>
          </p:cNvSpPr>
          <p:nvPr>
            <p:ph type="body" sz="quarter" idx="20"/>
          </p:nvPr>
        </p:nvSpPr>
        <p:spPr>
          <a:xfrm>
            <a:off x="8326438" y="2273300"/>
            <a:ext cx="3602037" cy="3584575"/>
          </a:xfrm>
        </p:spPr>
        <p:txBody>
          <a:bodyPr/>
          <a:lstStyle>
            <a:lvl1pPr>
              <a:defRPr sz="1800"/>
            </a:lvl1pPr>
          </a:lstStyle>
          <a:p>
            <a:pPr lvl="0"/>
            <a:r>
              <a:rPr lang="en-US"/>
              <a:t>Click to edit Master text styles</a:t>
            </a:r>
          </a:p>
        </p:txBody>
      </p:sp>
    </p:spTree>
    <p:extLst>
      <p:ext uri="{BB962C8B-B14F-4D97-AF65-F5344CB8AC3E}">
        <p14:creationId xmlns:p14="http://schemas.microsoft.com/office/powerpoint/2010/main" val="667439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three-col-tex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FECDAC01-332B-D637-56B5-4AFC25E11DE9}"/>
              </a:ext>
            </a:extLst>
          </p:cNvPr>
          <p:cNvSpPr>
            <a:spLocks noGrp="1"/>
          </p:cNvSpPr>
          <p:nvPr>
            <p:ph type="ftr" sz="quarter" idx="16"/>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5" name="Slide Number Placeholder 4">
            <a:extLst>
              <a:ext uri="{FF2B5EF4-FFF2-40B4-BE49-F238E27FC236}">
                <a16:creationId xmlns:a16="http://schemas.microsoft.com/office/drawing/2014/main" id="{49919175-8EDF-5D9C-33EC-C8E2A1976391}"/>
              </a:ext>
            </a:extLst>
          </p:cNvPr>
          <p:cNvSpPr>
            <a:spLocks noGrp="1"/>
          </p:cNvSpPr>
          <p:nvPr>
            <p:ph type="sldNum" sz="quarter" idx="17"/>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4375CA19-9DC3-0948-B147-46516DBE1FFD}"/>
              </a:ext>
            </a:extLst>
          </p:cNvPr>
          <p:cNvSpPr>
            <a:spLocks noGrp="1"/>
          </p:cNvSpPr>
          <p:nvPr>
            <p:ph type="title"/>
          </p:nvPr>
        </p:nvSpPr>
        <p:spPr/>
        <p:txBody>
          <a:bodyPr/>
          <a:lstStyle/>
          <a:p>
            <a:r>
              <a:rPr lang="en-US"/>
              <a:t>Click to edit Master title style</a:t>
            </a:r>
          </a:p>
        </p:txBody>
      </p:sp>
      <p:sp>
        <p:nvSpPr>
          <p:cNvPr id="7" name="Text Placeholder 5">
            <a:extLst>
              <a:ext uri="{FF2B5EF4-FFF2-40B4-BE49-F238E27FC236}">
                <a16:creationId xmlns:a16="http://schemas.microsoft.com/office/drawing/2014/main" id="{E4F389A0-9950-789A-55A2-79B1DF20A921}"/>
              </a:ext>
            </a:extLst>
          </p:cNvPr>
          <p:cNvSpPr>
            <a:spLocks noGrp="1"/>
          </p:cNvSpPr>
          <p:nvPr>
            <p:ph type="body" sz="quarter" idx="13"/>
          </p:nvPr>
        </p:nvSpPr>
        <p:spPr>
          <a:xfrm>
            <a:off x="241300" y="1176338"/>
            <a:ext cx="3602038" cy="4725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9">
            <a:extLst>
              <a:ext uri="{FF2B5EF4-FFF2-40B4-BE49-F238E27FC236}">
                <a16:creationId xmlns:a16="http://schemas.microsoft.com/office/drawing/2014/main" id="{A5A0F7C1-4F18-7077-33D5-3CBBB08D383A}"/>
              </a:ext>
            </a:extLst>
          </p:cNvPr>
          <p:cNvSpPr>
            <a:spLocks noGrp="1"/>
          </p:cNvSpPr>
          <p:nvPr>
            <p:ph type="body" sz="quarter" idx="14"/>
          </p:nvPr>
        </p:nvSpPr>
        <p:spPr>
          <a:xfrm>
            <a:off x="4294188" y="1176338"/>
            <a:ext cx="3603625" cy="4725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13">
            <a:extLst>
              <a:ext uri="{FF2B5EF4-FFF2-40B4-BE49-F238E27FC236}">
                <a16:creationId xmlns:a16="http://schemas.microsoft.com/office/drawing/2014/main" id="{1F26E50D-1254-9591-B5D4-BEC8293AB0CC}"/>
              </a:ext>
            </a:extLst>
          </p:cNvPr>
          <p:cNvSpPr>
            <a:spLocks noGrp="1"/>
          </p:cNvSpPr>
          <p:nvPr>
            <p:ph type="body" sz="quarter" idx="15"/>
          </p:nvPr>
        </p:nvSpPr>
        <p:spPr>
          <a:xfrm>
            <a:off x="8326438" y="1176338"/>
            <a:ext cx="3602037" cy="4725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53171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ub-two-col-tex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DA500AE-6766-41B0-C029-EAE84059B512}"/>
              </a:ext>
            </a:extLst>
          </p:cNvPr>
          <p:cNvSpPr>
            <a:spLocks noGrp="1"/>
          </p:cNvSpPr>
          <p:nvPr>
            <p:ph type="ftr" sz="quarter" idx="17"/>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5" name="Slide Number Placeholder 4">
            <a:extLst>
              <a:ext uri="{FF2B5EF4-FFF2-40B4-BE49-F238E27FC236}">
                <a16:creationId xmlns:a16="http://schemas.microsoft.com/office/drawing/2014/main" id="{660A64CF-48E8-5FFF-28D2-E0495E1D7ABF}"/>
              </a:ext>
            </a:extLst>
          </p:cNvPr>
          <p:cNvSpPr>
            <a:spLocks noGrp="1"/>
          </p:cNvSpPr>
          <p:nvPr>
            <p:ph type="sldNum" sz="quarter" idx="13"/>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4375CA19-9DC3-0948-B147-46516DBE1FFD}"/>
              </a:ext>
            </a:extLst>
          </p:cNvPr>
          <p:cNvSpPr>
            <a:spLocks noGrp="1"/>
          </p:cNvSpPr>
          <p:nvPr>
            <p:ph type="title"/>
          </p:nvPr>
        </p:nvSpPr>
        <p:spPr/>
        <p:txBody>
          <a:bodyPr/>
          <a:lstStyle/>
          <a:p>
            <a:r>
              <a:rPr lang="en-US"/>
              <a:t>Click to edit Master title style</a:t>
            </a:r>
          </a:p>
        </p:txBody>
      </p:sp>
      <p:sp>
        <p:nvSpPr>
          <p:cNvPr id="9" name="Text Placeholder 7">
            <a:extLst>
              <a:ext uri="{FF2B5EF4-FFF2-40B4-BE49-F238E27FC236}">
                <a16:creationId xmlns:a16="http://schemas.microsoft.com/office/drawing/2014/main" id="{F10A7AB1-FFCC-A45F-8D25-303B6F2A2794}"/>
              </a:ext>
            </a:extLst>
          </p:cNvPr>
          <p:cNvSpPr>
            <a:spLocks noGrp="1"/>
          </p:cNvSpPr>
          <p:nvPr>
            <p:ph type="body" sz="quarter" idx="14"/>
          </p:nvPr>
        </p:nvSpPr>
        <p:spPr>
          <a:xfrm>
            <a:off x="241300" y="1149350"/>
            <a:ext cx="11709400" cy="984250"/>
          </a:xfrm>
        </p:spPr>
        <p:txBody>
          <a:bodyPr/>
          <a:lstStyle>
            <a:lvl1pPr>
              <a:defRPr sz="1800"/>
            </a:lvl1pPr>
          </a:lstStyle>
          <a:p>
            <a:pPr lvl="0"/>
            <a:r>
              <a:rPr lang="en-US"/>
              <a:t>Click to edit Master text styles</a:t>
            </a:r>
          </a:p>
        </p:txBody>
      </p:sp>
      <p:sp>
        <p:nvSpPr>
          <p:cNvPr id="12" name="Text Placeholder 10">
            <a:extLst>
              <a:ext uri="{FF2B5EF4-FFF2-40B4-BE49-F238E27FC236}">
                <a16:creationId xmlns:a16="http://schemas.microsoft.com/office/drawing/2014/main" id="{2810F906-2DEE-3C9E-A8D5-9575D7745B6B}"/>
              </a:ext>
            </a:extLst>
          </p:cNvPr>
          <p:cNvSpPr>
            <a:spLocks noGrp="1"/>
          </p:cNvSpPr>
          <p:nvPr>
            <p:ph type="body" sz="quarter" idx="15"/>
          </p:nvPr>
        </p:nvSpPr>
        <p:spPr>
          <a:xfrm>
            <a:off x="241300" y="2273300"/>
            <a:ext cx="5668963" cy="3584575"/>
          </a:xfrm>
        </p:spPr>
        <p:txBody>
          <a:bodyPr/>
          <a:lstStyle>
            <a:lvl1pPr>
              <a:defRPr sz="1800"/>
            </a:lvl1pPr>
          </a:lstStyle>
          <a:p>
            <a:pPr lvl="0"/>
            <a:r>
              <a:rPr lang="en-US"/>
              <a:t>Click to edit Master text styles</a:t>
            </a:r>
          </a:p>
        </p:txBody>
      </p:sp>
      <p:sp>
        <p:nvSpPr>
          <p:cNvPr id="15" name="Text Placeholder 13">
            <a:extLst>
              <a:ext uri="{FF2B5EF4-FFF2-40B4-BE49-F238E27FC236}">
                <a16:creationId xmlns:a16="http://schemas.microsoft.com/office/drawing/2014/main" id="{5F64ED81-5108-F3B8-4DD7-6ECCF59D78F3}"/>
              </a:ext>
            </a:extLst>
          </p:cNvPr>
          <p:cNvSpPr>
            <a:spLocks noGrp="1"/>
          </p:cNvSpPr>
          <p:nvPr>
            <p:ph type="body" sz="quarter" idx="16"/>
          </p:nvPr>
        </p:nvSpPr>
        <p:spPr>
          <a:xfrm>
            <a:off x="6281738" y="2273300"/>
            <a:ext cx="5668962" cy="3584575"/>
          </a:xfrm>
        </p:spPr>
        <p:txBody>
          <a:bodyPr/>
          <a:lstStyle>
            <a:lvl1pPr>
              <a:defRPr sz="1800"/>
            </a:lvl1pPr>
          </a:lstStyle>
          <a:p>
            <a:pPr lvl="0"/>
            <a:r>
              <a:rPr lang="en-US"/>
              <a:t>Click to edit Master text styles</a:t>
            </a:r>
          </a:p>
        </p:txBody>
      </p:sp>
    </p:spTree>
    <p:extLst>
      <p:ext uri="{BB962C8B-B14F-4D97-AF65-F5344CB8AC3E}">
        <p14:creationId xmlns:p14="http://schemas.microsoft.com/office/powerpoint/2010/main" val="36160480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col-tex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93665833-E42A-E620-7D83-55DACDE25186}"/>
              </a:ext>
            </a:extLst>
          </p:cNvPr>
          <p:cNvSpPr>
            <a:spLocks noGrp="1"/>
          </p:cNvSpPr>
          <p:nvPr>
            <p:ph type="ftr" sz="quarter" idx="13"/>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4" name="Slide Number Placeholder 3">
            <a:extLst>
              <a:ext uri="{FF2B5EF4-FFF2-40B4-BE49-F238E27FC236}">
                <a16:creationId xmlns:a16="http://schemas.microsoft.com/office/drawing/2014/main" id="{2FBF9A05-AD0B-20A1-596D-C0BA3D1F1735}"/>
              </a:ext>
            </a:extLst>
          </p:cNvPr>
          <p:cNvSpPr>
            <a:spLocks noGrp="1"/>
          </p:cNvSpPr>
          <p:nvPr>
            <p:ph type="sldNum" sz="quarter" idx="14"/>
          </p:nvPr>
        </p:nvSpPr>
        <p:spPr/>
        <p:txBody>
          <a:bodyPr/>
          <a:lstStyle/>
          <a:p>
            <a:fld id="{EB4B8DE2-A4E8-46E4-8BBF-D75455EFF32C}" type="slidenum">
              <a:rPr lang="en-US" smtClean="0"/>
              <a:pPr/>
              <a:t>‹#›</a:t>
            </a:fld>
            <a:endParaRPr lang="en-US" dirty="0"/>
          </a:p>
        </p:txBody>
      </p:sp>
      <p:sp>
        <p:nvSpPr>
          <p:cNvPr id="2" name="Title 1">
            <a:extLst>
              <a:ext uri="{FF2B5EF4-FFF2-40B4-BE49-F238E27FC236}">
                <a16:creationId xmlns:a16="http://schemas.microsoft.com/office/drawing/2014/main" id="{4375CA19-9DC3-0948-B147-46516DBE1FFD}"/>
              </a:ext>
            </a:extLst>
          </p:cNvPr>
          <p:cNvSpPr>
            <a:spLocks noGrp="1"/>
          </p:cNvSpPr>
          <p:nvPr>
            <p:ph type="title"/>
          </p:nvPr>
        </p:nvSpPr>
        <p:spPr/>
        <p:txBody>
          <a:bodyPr/>
          <a:lstStyle/>
          <a:p>
            <a:r>
              <a:rPr lang="en-US"/>
              <a:t>Click to edit Master title style</a:t>
            </a:r>
          </a:p>
        </p:txBody>
      </p:sp>
      <p:sp>
        <p:nvSpPr>
          <p:cNvPr id="6" name="Text Placeholder 5">
            <a:extLst>
              <a:ext uri="{FF2B5EF4-FFF2-40B4-BE49-F238E27FC236}">
                <a16:creationId xmlns:a16="http://schemas.microsoft.com/office/drawing/2014/main" id="{8EB56554-52F1-D18F-5827-F007C7E9F54C}"/>
              </a:ext>
            </a:extLst>
          </p:cNvPr>
          <p:cNvSpPr>
            <a:spLocks noGrp="1"/>
          </p:cNvSpPr>
          <p:nvPr>
            <p:ph type="body" sz="quarter" idx="11"/>
          </p:nvPr>
        </p:nvSpPr>
        <p:spPr>
          <a:xfrm>
            <a:off x="241300" y="1176338"/>
            <a:ext cx="5668963" cy="4725987"/>
          </a:xfrm>
        </p:spPr>
        <p:txBody>
          <a:bodyPr/>
          <a:lstStyle>
            <a:lvl1pPr>
              <a:defRPr sz="1800"/>
            </a:lvl1pPr>
          </a:lstStyle>
          <a:p>
            <a:pPr lvl="0"/>
            <a:r>
              <a:rPr lang="en-US"/>
              <a:t>Click to edit Master text styles</a:t>
            </a:r>
          </a:p>
        </p:txBody>
      </p:sp>
      <p:sp>
        <p:nvSpPr>
          <p:cNvPr id="11" name="Text Placeholder 9">
            <a:extLst>
              <a:ext uri="{FF2B5EF4-FFF2-40B4-BE49-F238E27FC236}">
                <a16:creationId xmlns:a16="http://schemas.microsoft.com/office/drawing/2014/main" id="{65AB646E-8298-41D3-BEB1-D7F0A7609CB7}"/>
              </a:ext>
            </a:extLst>
          </p:cNvPr>
          <p:cNvSpPr>
            <a:spLocks noGrp="1"/>
          </p:cNvSpPr>
          <p:nvPr>
            <p:ph type="body" sz="quarter" idx="12"/>
          </p:nvPr>
        </p:nvSpPr>
        <p:spPr>
          <a:xfrm>
            <a:off x="6281738" y="1176338"/>
            <a:ext cx="5668962" cy="4725987"/>
          </a:xfrm>
        </p:spPr>
        <p:txBody>
          <a:bodyPr/>
          <a:lstStyle>
            <a:lvl1pPr>
              <a:defRPr sz="1800"/>
            </a:lvl1pPr>
          </a:lstStyle>
          <a:p>
            <a:pPr lvl="0"/>
            <a:r>
              <a:rPr lang="en-US"/>
              <a:t>Click to edit Master text styles</a:t>
            </a:r>
          </a:p>
        </p:txBody>
      </p:sp>
    </p:spTree>
    <p:extLst>
      <p:ext uri="{BB962C8B-B14F-4D97-AF65-F5344CB8AC3E}">
        <p14:creationId xmlns:p14="http://schemas.microsoft.com/office/powerpoint/2010/main" val="37304931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ne-col-tex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82322F17-7061-DBE6-40F0-4CE0A9CEF9EB}"/>
              </a:ext>
            </a:extLst>
          </p:cNvPr>
          <p:cNvSpPr>
            <a:spLocks noGrp="1"/>
          </p:cNvSpPr>
          <p:nvPr>
            <p:ph type="ftr" sz="quarter" idx="13"/>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2" name="Slide Number Placeholder 1">
            <a:extLst>
              <a:ext uri="{FF2B5EF4-FFF2-40B4-BE49-F238E27FC236}">
                <a16:creationId xmlns:a16="http://schemas.microsoft.com/office/drawing/2014/main" id="{66A7B6E1-BAB1-B598-78E0-7F84FE236474}"/>
              </a:ext>
            </a:extLst>
          </p:cNvPr>
          <p:cNvSpPr>
            <a:spLocks noGrp="1"/>
          </p:cNvSpPr>
          <p:nvPr>
            <p:ph type="sldNum" sz="quarter" idx="11"/>
          </p:nvPr>
        </p:nvSpPr>
        <p:spPr/>
        <p:txBody>
          <a:bodyPr/>
          <a:lstStyle/>
          <a:p>
            <a:fld id="{EB4B8DE2-A4E8-46E4-8BBF-D75455EFF32C}" type="slidenum">
              <a:rPr lang="en-US" smtClean="0"/>
              <a:pPr/>
              <a:t>‹#›</a:t>
            </a:fld>
            <a:endParaRPr lang="en-US" dirty="0"/>
          </a:p>
        </p:txBody>
      </p:sp>
      <p:sp>
        <p:nvSpPr>
          <p:cNvPr id="11" name="Title 1">
            <a:extLst>
              <a:ext uri="{FF2B5EF4-FFF2-40B4-BE49-F238E27FC236}">
                <a16:creationId xmlns:a16="http://schemas.microsoft.com/office/drawing/2014/main" id="{D1178EA3-F808-FA40-ACC0-1278A8280A01}"/>
              </a:ext>
            </a:extLst>
          </p:cNvPr>
          <p:cNvSpPr>
            <a:spLocks noGrp="1"/>
          </p:cNvSpPr>
          <p:nvPr>
            <p:ph type="title"/>
          </p:nvPr>
        </p:nvSpPr>
        <p:spPr>
          <a:xfrm>
            <a:off x="240941" y="365126"/>
            <a:ext cx="11710118" cy="644278"/>
          </a:xfrm>
        </p:spPr>
        <p:txBody>
          <a:bodyPr/>
          <a:lstStyle/>
          <a:p>
            <a:r>
              <a:rPr lang="en-US"/>
              <a:t>Click to edit Master title style</a:t>
            </a:r>
          </a:p>
        </p:txBody>
      </p:sp>
      <p:sp>
        <p:nvSpPr>
          <p:cNvPr id="5" name="Text Placeholder 3">
            <a:extLst>
              <a:ext uri="{FF2B5EF4-FFF2-40B4-BE49-F238E27FC236}">
                <a16:creationId xmlns:a16="http://schemas.microsoft.com/office/drawing/2014/main" id="{6C7105B5-A94F-CB29-5056-0F6BFD63F0FA}"/>
              </a:ext>
            </a:extLst>
          </p:cNvPr>
          <p:cNvSpPr>
            <a:spLocks noGrp="1"/>
          </p:cNvSpPr>
          <p:nvPr>
            <p:ph type="body" sz="quarter" idx="12"/>
          </p:nvPr>
        </p:nvSpPr>
        <p:spPr>
          <a:xfrm>
            <a:off x="241300" y="1176338"/>
            <a:ext cx="11709400" cy="4725987"/>
          </a:xfrm>
        </p:spPr>
        <p:txBody>
          <a:bodyPr/>
          <a:lstStyle>
            <a:lvl1pPr>
              <a:defRPr sz="1800"/>
            </a:lvl1pPr>
          </a:lstStyle>
          <a:p>
            <a:pPr lvl="0"/>
            <a:r>
              <a:rPr lang="en-US"/>
              <a:t>Click to edit Master text styles</a:t>
            </a:r>
          </a:p>
        </p:txBody>
      </p:sp>
    </p:spTree>
    <p:extLst>
      <p:ext uri="{BB962C8B-B14F-4D97-AF65-F5344CB8AC3E}">
        <p14:creationId xmlns:p14="http://schemas.microsoft.com/office/powerpoint/2010/main" val="273049334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8" name="Footer Placeholder 5">
            <a:extLst>
              <a:ext uri="{FF2B5EF4-FFF2-40B4-BE49-F238E27FC236}">
                <a16:creationId xmlns:a16="http://schemas.microsoft.com/office/drawing/2014/main" id="{FC649E9B-1B14-03BC-223A-A73E4C2CBC46}"/>
              </a:ext>
            </a:extLst>
          </p:cNvPr>
          <p:cNvSpPr>
            <a:spLocks noGrp="1"/>
          </p:cNvSpPr>
          <p:nvPr>
            <p:ph type="ftr" sz="quarter" idx="3"/>
          </p:nvPr>
        </p:nvSpPr>
        <p:spPr>
          <a:xfrm>
            <a:off x="4038600" y="6289500"/>
            <a:ext cx="4114800" cy="365125"/>
          </a:xfrm>
          <a:prstGeom prst="rect">
            <a:avLst/>
          </a:prstGeom>
        </p:spPr>
        <p:txBody>
          <a:bodyPr vert="horz" lIns="91440" tIns="45720" rIns="91440" bIns="45720" rtlCol="0" anchor="ctr"/>
          <a:lstStyle>
            <a:lvl1pPr algn="ctr">
              <a:defRPr sz="600">
                <a:solidFill>
                  <a:schemeClr val="bg1"/>
                </a:solidFill>
              </a:defRPr>
            </a:lvl1pPr>
          </a:lstStyle>
          <a:p>
            <a:r>
              <a:rPr lang="en-US" dirty="0">
                <a:latin typeface="Arial" panose="020B0604020202020204" pitchFamily="34" charset="0"/>
                <a:cs typeface="Arial" panose="020B0604020202020204" pitchFamily="34" charset="0"/>
              </a:rPr>
              <a:t>© 2025, Amazon Web Services, Inc. or its affiliates.</a:t>
            </a:r>
          </a:p>
        </p:txBody>
      </p:sp>
      <p:sp>
        <p:nvSpPr>
          <p:cNvPr id="2" name="Slide Number Placeholder 5">
            <a:extLst>
              <a:ext uri="{FF2B5EF4-FFF2-40B4-BE49-F238E27FC236}">
                <a16:creationId xmlns:a16="http://schemas.microsoft.com/office/drawing/2014/main" id="{56B8CE38-9F29-7D57-6505-1D5D478DA6B5}"/>
              </a:ext>
            </a:extLst>
          </p:cNvPr>
          <p:cNvSpPr>
            <a:spLocks noGrp="1"/>
          </p:cNvSpPr>
          <p:nvPr>
            <p:ph type="sldNum" sz="quarter" idx="4"/>
          </p:nvPr>
        </p:nvSpPr>
        <p:spPr>
          <a:xfrm>
            <a:off x="9112080" y="6289500"/>
            <a:ext cx="2743200" cy="365125"/>
          </a:xfrm>
          <a:prstGeom prst="rect">
            <a:avLst/>
          </a:prstGeom>
        </p:spPr>
        <p:txBody>
          <a:bodyPr vert="horz" lIns="91440" tIns="45720" rIns="91440" bIns="45720" rtlCol="0" anchor="ctr"/>
          <a:lstStyle>
            <a:lvl1pPr algn="r">
              <a:defRPr sz="900">
                <a:solidFill>
                  <a:schemeClr val="bg1"/>
                </a:solidFill>
                <a:latin typeface="Arial" panose="020B0604020202020204" pitchFamily="34" charset="0"/>
                <a:cs typeface="Arial" panose="020B0604020202020204" pitchFamily="34" charset="0"/>
              </a:defRPr>
            </a:lvl1pPr>
          </a:lstStyle>
          <a:p>
            <a:fld id="{EB4B8DE2-A4E8-46E4-8BBF-D75455EFF32C}" type="slidenum">
              <a:rPr lang="en-US" smtClean="0"/>
              <a:pPr/>
              <a:t>‹#›</a:t>
            </a:fld>
            <a:endParaRPr lang="en-US" dirty="0"/>
          </a:p>
        </p:txBody>
      </p:sp>
      <p:sp>
        <p:nvSpPr>
          <p:cNvPr id="1026" name="Title Placeholder 1">
            <a:extLst>
              <a:ext uri="{FF2B5EF4-FFF2-40B4-BE49-F238E27FC236}">
                <a16:creationId xmlns:a16="http://schemas.microsoft.com/office/drawing/2014/main" id="{011C473C-44BA-054B-B271-D3751D073C48}"/>
              </a:ext>
            </a:extLst>
          </p:cNvPr>
          <p:cNvSpPr>
            <a:spLocks noGrp="1" noChangeArrowheads="1"/>
          </p:cNvSpPr>
          <p:nvPr>
            <p:ph type="title"/>
          </p:nvPr>
        </p:nvSpPr>
        <p:spPr bwMode="auto">
          <a:xfrm>
            <a:off x="241300" y="365125"/>
            <a:ext cx="11709400"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8604AFDB-588D-E24E-89EC-AD90383CE474}"/>
              </a:ext>
            </a:extLst>
          </p:cNvPr>
          <p:cNvSpPr>
            <a:spLocks noGrp="1" noChangeArrowheads="1"/>
          </p:cNvSpPr>
          <p:nvPr>
            <p:ph type="body" idx="1"/>
          </p:nvPr>
        </p:nvSpPr>
        <p:spPr bwMode="auto">
          <a:xfrm>
            <a:off x="241300" y="1176338"/>
            <a:ext cx="11709400" cy="4725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p:txBody>
      </p:sp>
      <p:pic>
        <p:nvPicPr>
          <p:cNvPr id="4" name="Graphic 3">
            <a:extLst>
              <a:ext uri="{FF2B5EF4-FFF2-40B4-BE49-F238E27FC236}">
                <a16:creationId xmlns:a16="http://schemas.microsoft.com/office/drawing/2014/main" id="{B53D0324-E1F1-5606-76F1-580B7E809484}"/>
              </a:ext>
            </a:extLst>
          </p:cNvPr>
          <p:cNvPicPr>
            <a:picLocks noChangeAspect="1"/>
          </p:cNvPicPr>
          <p:nvPr userDrawn="1"/>
        </p:nvPicPr>
        <p:blipFill>
          <a:blip r:embed="rId37">
            <a:extLst>
              <a:ext uri="{96DAC541-7B7A-43D3-8B79-37D633B846F1}">
                <asvg:svgBlip xmlns:asvg="http://schemas.microsoft.com/office/drawing/2016/SVG/main" r:embed="rId38"/>
              </a:ext>
            </a:extLst>
          </a:blip>
          <a:stretch>
            <a:fillRect/>
          </a:stretch>
        </p:blipFill>
        <p:spPr>
          <a:xfrm>
            <a:off x="336720" y="6335089"/>
            <a:ext cx="348827" cy="209296"/>
          </a:xfrm>
          <a:prstGeom prst="rect">
            <a:avLst/>
          </a:prstGeom>
        </p:spPr>
      </p:pic>
    </p:spTree>
    <p:extLst>
      <p:ext uri="{BB962C8B-B14F-4D97-AF65-F5344CB8AC3E}">
        <p14:creationId xmlns:p14="http://schemas.microsoft.com/office/powerpoint/2010/main" val="1659047060"/>
      </p:ext>
    </p:extLst>
  </p:cSld>
  <p:clrMap bg1="lt1" tx1="dk1" bg2="lt2" tx2="dk2" accent1="accent1" accent2="accent2" accent3="accent3" accent4="accent4" accent5="accent5" accent6="accent6" hlink="hlink" folHlink="folHlink"/>
  <p:sldLayoutIdLst>
    <p:sldLayoutId id="2147483828"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 id="2147483839" r:id="rId12"/>
    <p:sldLayoutId id="2147483840" r:id="rId13"/>
    <p:sldLayoutId id="2147483841" r:id="rId14"/>
    <p:sldLayoutId id="2147483842" r:id="rId15"/>
    <p:sldLayoutId id="2147483843" r:id="rId16"/>
    <p:sldLayoutId id="2147483844" r:id="rId17"/>
    <p:sldLayoutId id="2147483845" r:id="rId18"/>
    <p:sldLayoutId id="2147483846" r:id="rId19"/>
    <p:sldLayoutId id="2147483847" r:id="rId20"/>
    <p:sldLayoutId id="2147483848" r:id="rId21"/>
    <p:sldLayoutId id="2147483849" r:id="rId22"/>
    <p:sldLayoutId id="2147483850" r:id="rId23"/>
    <p:sldLayoutId id="2147483851" r:id="rId24"/>
    <p:sldLayoutId id="2147483852" r:id="rId25"/>
    <p:sldLayoutId id="2147483853" r:id="rId26"/>
    <p:sldLayoutId id="2147483854" r:id="rId27"/>
    <p:sldLayoutId id="2147483855" r:id="rId28"/>
    <p:sldLayoutId id="2147483856" r:id="rId29"/>
    <p:sldLayoutId id="2147483857" r:id="rId30"/>
    <p:sldLayoutId id="2147483858" r:id="rId31"/>
    <p:sldLayoutId id="2147483859" r:id="rId32"/>
    <p:sldLayoutId id="2147483860" r:id="rId33"/>
    <p:sldLayoutId id="2147483861" r:id="rId34"/>
    <p:sldLayoutId id="2147483862" r:id="rId35"/>
  </p:sldLayoutIdLst>
  <p:hf hdr="0" dt="0"/>
  <p:txStyles>
    <p:titleStyle>
      <a:lvl1pPr algn="l" rtl="0" eaLnBrk="1" fontAlgn="base" hangingPunct="1">
        <a:lnSpc>
          <a:spcPct val="90000"/>
        </a:lnSpc>
        <a:spcBef>
          <a:spcPct val="0"/>
        </a:spcBef>
        <a:spcAft>
          <a:spcPct val="0"/>
        </a:spcAft>
        <a:defRPr sz="2800" b="1" kern="1200">
          <a:solidFill>
            <a:schemeClr val="bg1"/>
          </a:solidFill>
          <a:latin typeface="Arial" panose="020B0604020202020204" pitchFamily="34" charset="0"/>
          <a:ea typeface="+mj-ea"/>
          <a:cs typeface="Arial" panose="020B0604020202020204" pitchFamily="34" charset="0"/>
        </a:defRPr>
      </a:lvl1pPr>
      <a:lvl2pPr algn="l" rtl="0" eaLnBrk="1" fontAlgn="base" hangingPunct="1">
        <a:lnSpc>
          <a:spcPct val="90000"/>
        </a:lnSpc>
        <a:spcBef>
          <a:spcPct val="0"/>
        </a:spcBef>
        <a:spcAft>
          <a:spcPct val="0"/>
        </a:spcAft>
        <a:defRPr sz="2800" b="1">
          <a:solidFill>
            <a:srgbClr val="161E2D"/>
          </a:solidFill>
          <a:latin typeface="Arial" panose="020B0604020202020204" pitchFamily="34" charset="0"/>
          <a:cs typeface="Arial" panose="020B0604020202020204" pitchFamily="34" charset="0"/>
        </a:defRPr>
      </a:lvl2pPr>
      <a:lvl3pPr algn="l" rtl="0" eaLnBrk="1" fontAlgn="base" hangingPunct="1">
        <a:lnSpc>
          <a:spcPct val="90000"/>
        </a:lnSpc>
        <a:spcBef>
          <a:spcPct val="0"/>
        </a:spcBef>
        <a:spcAft>
          <a:spcPct val="0"/>
        </a:spcAft>
        <a:defRPr sz="2800" b="1">
          <a:solidFill>
            <a:srgbClr val="161E2D"/>
          </a:solidFill>
          <a:latin typeface="Arial" panose="020B0604020202020204" pitchFamily="34" charset="0"/>
          <a:cs typeface="Arial" panose="020B0604020202020204" pitchFamily="34" charset="0"/>
        </a:defRPr>
      </a:lvl3pPr>
      <a:lvl4pPr algn="l" rtl="0" eaLnBrk="1" fontAlgn="base" hangingPunct="1">
        <a:lnSpc>
          <a:spcPct val="90000"/>
        </a:lnSpc>
        <a:spcBef>
          <a:spcPct val="0"/>
        </a:spcBef>
        <a:spcAft>
          <a:spcPct val="0"/>
        </a:spcAft>
        <a:defRPr sz="2800" b="1">
          <a:solidFill>
            <a:srgbClr val="161E2D"/>
          </a:solidFill>
          <a:latin typeface="Arial" panose="020B0604020202020204" pitchFamily="34" charset="0"/>
          <a:cs typeface="Arial" panose="020B0604020202020204" pitchFamily="34" charset="0"/>
        </a:defRPr>
      </a:lvl4pPr>
      <a:lvl5pPr algn="l" rtl="0" eaLnBrk="1" fontAlgn="base" hangingPunct="1">
        <a:lnSpc>
          <a:spcPct val="90000"/>
        </a:lnSpc>
        <a:spcBef>
          <a:spcPct val="0"/>
        </a:spcBef>
        <a:spcAft>
          <a:spcPct val="0"/>
        </a:spcAft>
        <a:defRPr sz="2800" b="1">
          <a:solidFill>
            <a:srgbClr val="161E2D"/>
          </a:solidFill>
          <a:latin typeface="Arial" panose="020B0604020202020204" pitchFamily="34" charset="0"/>
          <a:cs typeface="Arial" panose="020B0604020202020204" pitchFamily="34" charset="0"/>
        </a:defRPr>
      </a:lvl5pPr>
      <a:lvl6pPr marL="457200" algn="l" rtl="0" eaLnBrk="1" fontAlgn="base" hangingPunct="1">
        <a:lnSpc>
          <a:spcPct val="90000"/>
        </a:lnSpc>
        <a:spcBef>
          <a:spcPct val="0"/>
        </a:spcBef>
        <a:spcAft>
          <a:spcPct val="0"/>
        </a:spcAft>
        <a:defRPr sz="2800" b="1">
          <a:solidFill>
            <a:srgbClr val="161E2D"/>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2800" b="1">
          <a:solidFill>
            <a:srgbClr val="161E2D"/>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2800" b="1">
          <a:solidFill>
            <a:srgbClr val="161E2D"/>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2800" b="1">
          <a:solidFill>
            <a:srgbClr val="161E2D"/>
          </a:solidFill>
          <a:latin typeface="Arial" panose="020B0604020202020204" pitchFamily="34" charset="0"/>
          <a:cs typeface="Arial" panose="020B0604020202020204" pitchFamily="34" charset="0"/>
        </a:defRPr>
      </a:lvl9pPr>
    </p:titleStyle>
    <p:bodyStyle>
      <a:lvl1pPr algn="l" rtl="0" eaLnBrk="1" fontAlgn="base" hangingPunct="1">
        <a:lnSpc>
          <a:spcPct val="100000"/>
        </a:lnSpc>
        <a:spcBef>
          <a:spcPts val="1000"/>
        </a:spcBef>
        <a:spcAft>
          <a:spcPct val="0"/>
        </a:spcAft>
        <a:buFont typeface="Arial" panose="020B0604020202020204" pitchFamily="34" charset="0"/>
        <a:defRPr sz="2400" kern="1200">
          <a:solidFill>
            <a:schemeClr val="bg1"/>
          </a:solidFill>
          <a:latin typeface="Arial" panose="020B0604020202020204" pitchFamily="34" charset="0"/>
          <a:ea typeface="+mn-ea"/>
          <a:cs typeface="Arial" panose="020B0604020202020204" pitchFamily="34" charset="0"/>
        </a:defRPr>
      </a:lvl1pPr>
      <a:lvl2pPr marL="457200" algn="l" rtl="0" eaLnBrk="1" fontAlgn="base" hangingPunct="1">
        <a:lnSpc>
          <a:spcPct val="100000"/>
        </a:lnSpc>
        <a:spcBef>
          <a:spcPts val="500"/>
        </a:spcBef>
        <a:spcAft>
          <a:spcPct val="0"/>
        </a:spcAft>
        <a:buFont typeface="Arial" panose="020B0604020202020204" pitchFamily="34" charset="0"/>
        <a:defRPr sz="2000" kern="1200">
          <a:solidFill>
            <a:schemeClr val="bg1"/>
          </a:solidFill>
          <a:latin typeface="Arial" panose="020B0604020202020204" pitchFamily="34" charset="0"/>
          <a:ea typeface="+mn-ea"/>
          <a:cs typeface="Arial" panose="020B0604020202020204" pitchFamily="34" charset="0"/>
        </a:defRPr>
      </a:lvl2pPr>
      <a:lvl3pPr marL="914400" algn="l" rtl="0" eaLnBrk="1" fontAlgn="base" hangingPunct="1">
        <a:lnSpc>
          <a:spcPct val="100000"/>
        </a:lnSpc>
        <a:spcBef>
          <a:spcPts val="500"/>
        </a:spcBef>
        <a:spcAft>
          <a:spcPct val="0"/>
        </a:spcAft>
        <a:buFont typeface="Arial" panose="020B0604020202020204" pitchFamily="34" charset="0"/>
        <a:defRPr kern="1200">
          <a:solidFill>
            <a:schemeClr val="bg1"/>
          </a:solidFill>
          <a:latin typeface="Arial" panose="020B0604020202020204" pitchFamily="34" charset="0"/>
          <a:ea typeface="+mn-ea"/>
          <a:cs typeface="Arial" panose="020B0604020202020204" pitchFamily="34" charset="0"/>
        </a:defRPr>
      </a:lvl3pPr>
      <a:lvl4pPr marL="1371600" algn="l" rtl="0" eaLnBrk="1" fontAlgn="base" hangingPunct="1">
        <a:lnSpc>
          <a:spcPct val="100000"/>
        </a:lnSpc>
        <a:spcBef>
          <a:spcPts val="500"/>
        </a:spcBef>
        <a:spcAft>
          <a:spcPct val="0"/>
        </a:spcAft>
        <a:buFont typeface="Arial" panose="020B0604020202020204" pitchFamily="34" charset="0"/>
        <a:defRPr sz="1600" kern="1200">
          <a:solidFill>
            <a:schemeClr val="bg1"/>
          </a:solidFill>
          <a:latin typeface="Arial" panose="020B0604020202020204" pitchFamily="34" charset="0"/>
          <a:ea typeface="+mn-ea"/>
          <a:cs typeface="Arial" panose="020B0604020202020204" pitchFamily="34" charset="0"/>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open-telemetry/opentelemetry-java-instrumentation" TargetMode="External"/><Relationship Id="rId2" Type="http://schemas.openxmlformats.org/officeDocument/2006/relationships/hyperlink" Target="https://github.com/aws-observability/aws-otel-java-instrumentation"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prometheus/jmx_exporter"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github.com/open-telemetry/opentelemetry-java-contrib/tree/main/jmx-metrics"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47BED0-55CD-AD7B-43A9-1AD66068C620}"/>
            </a:ext>
          </a:extLst>
        </p:cNvPr>
        <p:cNvGrpSpPr/>
        <p:nvPr/>
      </p:nvGrpSpPr>
      <p:grpSpPr>
        <a:xfrm>
          <a:off x="0" y="0"/>
          <a:ext cx="0" cy="0"/>
          <a:chOff x="0" y="0"/>
          <a:chExt cx="0" cy="0"/>
        </a:xfrm>
      </p:grpSpPr>
      <p:sp>
        <p:nvSpPr>
          <p:cNvPr id="24" name="Footer Placeholder 23">
            <a:extLst>
              <a:ext uri="{FF2B5EF4-FFF2-40B4-BE49-F238E27FC236}">
                <a16:creationId xmlns:a16="http://schemas.microsoft.com/office/drawing/2014/main" id="{482540E2-468B-6F08-D9E6-462768170F7A}"/>
              </a:ext>
            </a:extLst>
          </p:cNvPr>
          <p:cNvSpPr>
            <a:spLocks noGrp="1"/>
          </p:cNvSpPr>
          <p:nvPr>
            <p:ph type="ftr" sz="quarter" idx="10"/>
          </p:nvPr>
        </p:nvSpPr>
        <p:spPr/>
        <p:txBody>
          <a:bodyPr/>
          <a:lstStyle/>
          <a:p>
            <a:r>
              <a:rPr lang="en-US" dirty="0"/>
              <a:t>© 2025, Amazon Web Services, Inc. or its affiliates.</a:t>
            </a:r>
          </a:p>
        </p:txBody>
      </p:sp>
      <p:sp>
        <p:nvSpPr>
          <p:cNvPr id="37889" name="Title 4">
            <a:extLst>
              <a:ext uri="{FF2B5EF4-FFF2-40B4-BE49-F238E27FC236}">
                <a16:creationId xmlns:a16="http://schemas.microsoft.com/office/drawing/2014/main" id="{635AEAE1-8C6C-E1B2-E31C-6824757AB688}"/>
              </a:ext>
            </a:extLst>
          </p:cNvPr>
          <p:cNvSpPr>
            <a:spLocks noGrp="1" noChangeArrowheads="1"/>
          </p:cNvSpPr>
          <p:nvPr>
            <p:ph type="ctrTitle"/>
          </p:nvPr>
        </p:nvSpPr>
        <p:spPr/>
        <p:txBody>
          <a:bodyPr/>
          <a:lstStyle/>
          <a:p>
            <a:r>
              <a:rPr lang="en-US" altLang="en-US" dirty="0"/>
              <a:t>JMX on ECS</a:t>
            </a:r>
          </a:p>
        </p:txBody>
      </p:sp>
    </p:spTree>
    <p:extLst>
      <p:ext uri="{BB962C8B-B14F-4D97-AF65-F5344CB8AC3E}">
        <p14:creationId xmlns:p14="http://schemas.microsoft.com/office/powerpoint/2010/main" val="3939754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D047A-E778-5870-62D0-D44C6D02AAE1}"/>
              </a:ext>
            </a:extLst>
          </p:cNvPr>
          <p:cNvSpPr>
            <a:spLocks noGrp="1"/>
          </p:cNvSpPr>
          <p:nvPr>
            <p:ph type="title"/>
          </p:nvPr>
        </p:nvSpPr>
        <p:spPr/>
        <p:txBody>
          <a:bodyPr/>
          <a:lstStyle/>
          <a:p>
            <a:r>
              <a:rPr lang="en-CN" sz="28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Collect JMX Metrics using AWS Otel Java agent</a:t>
            </a:r>
            <a:endParaRPr lang="en-CN" dirty="0"/>
          </a:p>
        </p:txBody>
      </p:sp>
      <p:sp>
        <p:nvSpPr>
          <p:cNvPr id="4" name="Footer Placeholder 3">
            <a:extLst>
              <a:ext uri="{FF2B5EF4-FFF2-40B4-BE49-F238E27FC236}">
                <a16:creationId xmlns:a16="http://schemas.microsoft.com/office/drawing/2014/main" id="{C6E004E2-4823-5D3B-B0DD-580C2E91B4B1}"/>
              </a:ext>
            </a:extLst>
          </p:cNvPr>
          <p:cNvSpPr>
            <a:spLocks noGrp="1"/>
          </p:cNvSpPr>
          <p:nvPr>
            <p:ph type="ftr" sz="quarter" idx="13"/>
          </p:nvPr>
        </p:nvSpPr>
        <p:spPr/>
        <p:txBody>
          <a:bodyPr/>
          <a:lstStyle/>
          <a:p>
            <a:r>
              <a:rPr lang="en-US">
                <a:latin typeface="Arial" panose="020B0604020202020204" pitchFamily="34" charset="0"/>
                <a:cs typeface="Arial" panose="020B0604020202020204" pitchFamily="34" charset="0"/>
              </a:rPr>
              <a:t>© 2025, Amazon Web Services, Inc. or its affiliates.</a:t>
            </a:r>
            <a:endParaRPr lang="en-US" dirty="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7EEE5FEE-FCCF-8CCA-2EDE-18B3AF7ABA78}"/>
              </a:ext>
            </a:extLst>
          </p:cNvPr>
          <p:cNvSpPr>
            <a:spLocks noGrp="1"/>
          </p:cNvSpPr>
          <p:nvPr>
            <p:ph type="sldNum" sz="quarter" idx="14"/>
          </p:nvPr>
        </p:nvSpPr>
        <p:spPr/>
        <p:txBody>
          <a:bodyPr/>
          <a:lstStyle/>
          <a:p>
            <a:fld id="{EB4B8DE2-A4E8-46E4-8BBF-D75455EFF32C}" type="slidenum">
              <a:rPr lang="en-US" smtClean="0"/>
              <a:pPr/>
              <a:t>2</a:t>
            </a:fld>
            <a:endParaRPr lang="en-US" dirty="0"/>
          </a:p>
        </p:txBody>
      </p:sp>
      <p:grpSp>
        <p:nvGrpSpPr>
          <p:cNvPr id="32" name="Group 31">
            <a:extLst>
              <a:ext uri="{FF2B5EF4-FFF2-40B4-BE49-F238E27FC236}">
                <a16:creationId xmlns:a16="http://schemas.microsoft.com/office/drawing/2014/main" id="{522C2480-D6C2-B3CB-540B-27555A960525}"/>
              </a:ext>
            </a:extLst>
          </p:cNvPr>
          <p:cNvGrpSpPr/>
          <p:nvPr/>
        </p:nvGrpSpPr>
        <p:grpSpPr>
          <a:xfrm>
            <a:off x="1526985" y="2544915"/>
            <a:ext cx="1440072" cy="1261974"/>
            <a:chOff x="2545492" y="2619633"/>
            <a:chExt cx="1440072" cy="1261974"/>
          </a:xfrm>
        </p:grpSpPr>
        <p:sp>
          <p:nvSpPr>
            <p:cNvPr id="33" name="Rectangle 32">
              <a:extLst>
                <a:ext uri="{FF2B5EF4-FFF2-40B4-BE49-F238E27FC236}">
                  <a16:creationId xmlns:a16="http://schemas.microsoft.com/office/drawing/2014/main" id="{FD7AD47C-7833-F818-6B59-57FAB21F1171}"/>
                </a:ext>
              </a:extLst>
            </p:cNvPr>
            <p:cNvSpPr/>
            <p:nvPr/>
          </p:nvSpPr>
          <p:spPr>
            <a:xfrm>
              <a:off x="2545492" y="2619633"/>
              <a:ext cx="1440072" cy="1261974"/>
            </a:xfrm>
            <a:prstGeom prst="rect">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TextBox 33">
              <a:extLst>
                <a:ext uri="{FF2B5EF4-FFF2-40B4-BE49-F238E27FC236}">
                  <a16:creationId xmlns:a16="http://schemas.microsoft.com/office/drawing/2014/main" id="{273DE9F8-133E-B3AF-F77D-065321A996AC}"/>
                </a:ext>
              </a:extLst>
            </p:cNvPr>
            <p:cNvSpPr txBox="1"/>
            <p:nvPr/>
          </p:nvSpPr>
          <p:spPr>
            <a:xfrm>
              <a:off x="2852777" y="2896334"/>
              <a:ext cx="816249" cy="276999"/>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2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Java App</a:t>
              </a:r>
            </a:p>
          </p:txBody>
        </p:sp>
      </p:grpSp>
      <p:grpSp>
        <p:nvGrpSpPr>
          <p:cNvPr id="35" name="Group 34">
            <a:extLst>
              <a:ext uri="{FF2B5EF4-FFF2-40B4-BE49-F238E27FC236}">
                <a16:creationId xmlns:a16="http://schemas.microsoft.com/office/drawing/2014/main" id="{589E9D63-E5AF-ED97-D9A2-462D8BA20B2F}"/>
              </a:ext>
            </a:extLst>
          </p:cNvPr>
          <p:cNvGrpSpPr/>
          <p:nvPr/>
        </p:nvGrpSpPr>
        <p:grpSpPr>
          <a:xfrm>
            <a:off x="4317702" y="3241094"/>
            <a:ext cx="1440072" cy="580768"/>
            <a:chOff x="2545492" y="2619633"/>
            <a:chExt cx="1440072" cy="580768"/>
          </a:xfrm>
        </p:grpSpPr>
        <p:sp>
          <p:nvSpPr>
            <p:cNvPr id="36" name="Rectangle 35">
              <a:extLst>
                <a:ext uri="{FF2B5EF4-FFF2-40B4-BE49-F238E27FC236}">
                  <a16:creationId xmlns:a16="http://schemas.microsoft.com/office/drawing/2014/main" id="{E727304E-DB40-D34F-CAC8-1016401AF67B}"/>
                </a:ext>
              </a:extLst>
            </p:cNvPr>
            <p:cNvSpPr/>
            <p:nvPr/>
          </p:nvSpPr>
          <p:spPr>
            <a:xfrm>
              <a:off x="2545492" y="2619633"/>
              <a:ext cx="1440072" cy="580768"/>
            </a:xfrm>
            <a:prstGeom prst="rect">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7" name="TextBox 36">
              <a:extLst>
                <a:ext uri="{FF2B5EF4-FFF2-40B4-BE49-F238E27FC236}">
                  <a16:creationId xmlns:a16="http://schemas.microsoft.com/office/drawing/2014/main" id="{4943B05B-32A6-DD1B-20A0-93CE2307B369}"/>
                </a:ext>
              </a:extLst>
            </p:cNvPr>
            <p:cNvSpPr txBox="1"/>
            <p:nvPr/>
          </p:nvSpPr>
          <p:spPr>
            <a:xfrm>
              <a:off x="2651217" y="2667013"/>
              <a:ext cx="1266692" cy="4616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2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ADOT Collector</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2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otlp exporter</a:t>
              </a:r>
            </a:p>
          </p:txBody>
        </p:sp>
      </p:grpSp>
      <p:grpSp>
        <p:nvGrpSpPr>
          <p:cNvPr id="38" name="Group 37">
            <a:extLst>
              <a:ext uri="{FF2B5EF4-FFF2-40B4-BE49-F238E27FC236}">
                <a16:creationId xmlns:a16="http://schemas.microsoft.com/office/drawing/2014/main" id="{9A2BB370-0002-F8F2-FB8D-0175492D2AD6}"/>
              </a:ext>
            </a:extLst>
          </p:cNvPr>
          <p:cNvGrpSpPr/>
          <p:nvPr/>
        </p:nvGrpSpPr>
        <p:grpSpPr>
          <a:xfrm>
            <a:off x="1526985" y="4504530"/>
            <a:ext cx="1440072" cy="591175"/>
            <a:chOff x="2545492" y="2815578"/>
            <a:chExt cx="1440072" cy="591175"/>
          </a:xfrm>
        </p:grpSpPr>
        <p:sp>
          <p:nvSpPr>
            <p:cNvPr id="39" name="Rectangle 38">
              <a:extLst>
                <a:ext uri="{FF2B5EF4-FFF2-40B4-BE49-F238E27FC236}">
                  <a16:creationId xmlns:a16="http://schemas.microsoft.com/office/drawing/2014/main" id="{4BC07F65-0480-CA54-413B-4BF166B1E10A}"/>
                </a:ext>
              </a:extLst>
            </p:cNvPr>
            <p:cNvSpPr/>
            <p:nvPr/>
          </p:nvSpPr>
          <p:spPr>
            <a:xfrm>
              <a:off x="2545492" y="2815578"/>
              <a:ext cx="1440072" cy="580768"/>
            </a:xfrm>
            <a:prstGeom prst="rect">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0" name="TextBox 39">
              <a:extLst>
                <a:ext uri="{FF2B5EF4-FFF2-40B4-BE49-F238E27FC236}">
                  <a16:creationId xmlns:a16="http://schemas.microsoft.com/office/drawing/2014/main" id="{CDAE75F1-1B72-7EAA-6CBF-0E7FB2562D71}"/>
                </a:ext>
              </a:extLst>
            </p:cNvPr>
            <p:cNvSpPr txBox="1"/>
            <p:nvPr/>
          </p:nvSpPr>
          <p:spPr>
            <a:xfrm>
              <a:off x="2718124" y="2852755"/>
              <a:ext cx="1085554" cy="553998"/>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0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ADOT Collector</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0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otlp exporter</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0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(Sidecar)</a:t>
              </a:r>
            </a:p>
          </p:txBody>
        </p:sp>
      </p:grpSp>
      <p:grpSp>
        <p:nvGrpSpPr>
          <p:cNvPr id="41" name="Group 40">
            <a:extLst>
              <a:ext uri="{FF2B5EF4-FFF2-40B4-BE49-F238E27FC236}">
                <a16:creationId xmlns:a16="http://schemas.microsoft.com/office/drawing/2014/main" id="{8B8CB811-7CAC-D3F6-8FB4-4CBCE308A9AF}"/>
              </a:ext>
            </a:extLst>
          </p:cNvPr>
          <p:cNvGrpSpPr/>
          <p:nvPr/>
        </p:nvGrpSpPr>
        <p:grpSpPr>
          <a:xfrm>
            <a:off x="1526985" y="3392857"/>
            <a:ext cx="1440072" cy="276999"/>
            <a:chOff x="2739910" y="2771517"/>
            <a:chExt cx="1440072" cy="276999"/>
          </a:xfrm>
        </p:grpSpPr>
        <p:sp>
          <p:nvSpPr>
            <p:cNvPr id="42" name="Rectangle 41">
              <a:extLst>
                <a:ext uri="{FF2B5EF4-FFF2-40B4-BE49-F238E27FC236}">
                  <a16:creationId xmlns:a16="http://schemas.microsoft.com/office/drawing/2014/main" id="{70FEBB14-3E20-B7C4-B76D-44ABB4C8FF98}"/>
                </a:ext>
              </a:extLst>
            </p:cNvPr>
            <p:cNvSpPr/>
            <p:nvPr/>
          </p:nvSpPr>
          <p:spPr>
            <a:xfrm>
              <a:off x="2739910" y="2771517"/>
              <a:ext cx="1440069" cy="276999"/>
            </a:xfrm>
            <a:prstGeom prst="rect">
              <a:avLst/>
            </a:prstGeom>
            <a:solidFill>
              <a:srgbClr val="ED7D3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3" name="TextBox 42">
              <a:extLst>
                <a:ext uri="{FF2B5EF4-FFF2-40B4-BE49-F238E27FC236}">
                  <a16:creationId xmlns:a16="http://schemas.microsoft.com/office/drawing/2014/main" id="{A8ED3FD7-4C10-ADD6-498A-0B959918D072}"/>
                </a:ext>
              </a:extLst>
            </p:cNvPr>
            <p:cNvSpPr txBox="1"/>
            <p:nvPr/>
          </p:nvSpPr>
          <p:spPr>
            <a:xfrm>
              <a:off x="2748362" y="2801804"/>
              <a:ext cx="1431620" cy="21544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a:ln>
                    <a:noFill/>
                  </a:ln>
                  <a:solidFill>
                    <a:srgbClr val="E6EDF3"/>
                  </a:solidFill>
                  <a:effectLst/>
                  <a:uLnTx/>
                  <a:uFillTx/>
                  <a:latin typeface="-apple-system"/>
                </a:rPr>
                <a:t>AWS </a:t>
              </a:r>
              <a:r>
                <a:rPr kumimoji="0" lang="en-US" sz="800" b="1" i="0" u="none" strike="noStrike" kern="0" cap="none" spc="0" normalizeH="0" baseline="0" noProof="0" dirty="0" err="1">
                  <a:ln>
                    <a:noFill/>
                  </a:ln>
                  <a:solidFill>
                    <a:srgbClr val="E6EDF3"/>
                  </a:solidFill>
                  <a:effectLst/>
                  <a:uLnTx/>
                  <a:uFillTx/>
                  <a:latin typeface="-apple-system"/>
                </a:rPr>
                <a:t>Otel</a:t>
              </a:r>
              <a:r>
                <a:rPr kumimoji="0" lang="en-US" sz="800" b="1" i="0" u="none" strike="noStrike" kern="0" cap="none" spc="0" normalizeH="0" baseline="0" noProof="0" dirty="0">
                  <a:ln>
                    <a:noFill/>
                  </a:ln>
                  <a:solidFill>
                    <a:srgbClr val="E6EDF3"/>
                  </a:solidFill>
                  <a:effectLst/>
                  <a:uLnTx/>
                  <a:uFillTx/>
                  <a:latin typeface="-apple-system"/>
                </a:rPr>
                <a:t> Java Agent</a:t>
              </a:r>
            </a:p>
          </p:txBody>
        </p:sp>
      </p:grpSp>
      <p:grpSp>
        <p:nvGrpSpPr>
          <p:cNvPr id="44" name="Group 43">
            <a:extLst>
              <a:ext uri="{FF2B5EF4-FFF2-40B4-BE49-F238E27FC236}">
                <a16:creationId xmlns:a16="http://schemas.microsoft.com/office/drawing/2014/main" id="{2CDC5C0A-4BD2-1F0A-D26F-BBF95B7CA890}"/>
              </a:ext>
            </a:extLst>
          </p:cNvPr>
          <p:cNvGrpSpPr/>
          <p:nvPr/>
        </p:nvGrpSpPr>
        <p:grpSpPr>
          <a:xfrm>
            <a:off x="1334884" y="2068668"/>
            <a:ext cx="1893467" cy="1903539"/>
            <a:chOff x="1818206" y="1841157"/>
            <a:chExt cx="1893467" cy="1903539"/>
          </a:xfrm>
        </p:grpSpPr>
        <p:sp>
          <p:nvSpPr>
            <p:cNvPr id="45" name="TextBox 44">
              <a:extLst>
                <a:ext uri="{FF2B5EF4-FFF2-40B4-BE49-F238E27FC236}">
                  <a16:creationId xmlns:a16="http://schemas.microsoft.com/office/drawing/2014/main" id="{7A6F0477-59F4-C04D-09F3-95EC286C1534}"/>
                </a:ext>
              </a:extLst>
            </p:cNvPr>
            <p:cNvSpPr txBox="1"/>
            <p:nvPr/>
          </p:nvSpPr>
          <p:spPr>
            <a:xfrm>
              <a:off x="1955154" y="1861062"/>
              <a:ext cx="1226618" cy="276999"/>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CN" sz="1200" b="1"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App Container</a:t>
              </a:r>
            </a:p>
          </p:txBody>
        </p:sp>
        <p:sp>
          <p:nvSpPr>
            <p:cNvPr id="46" name="Rectangle 45">
              <a:extLst>
                <a:ext uri="{FF2B5EF4-FFF2-40B4-BE49-F238E27FC236}">
                  <a16:creationId xmlns:a16="http://schemas.microsoft.com/office/drawing/2014/main" id="{CB8FB454-A818-EF8E-CD10-EEE5286D2191}"/>
                </a:ext>
              </a:extLst>
            </p:cNvPr>
            <p:cNvSpPr/>
            <p:nvPr/>
          </p:nvSpPr>
          <p:spPr>
            <a:xfrm>
              <a:off x="1818206" y="1841157"/>
              <a:ext cx="1893467" cy="1903539"/>
            </a:xfrm>
            <a:prstGeom prst="rect">
              <a:avLst/>
            </a:prstGeom>
            <a:noFill/>
            <a:ln w="12700" cap="flat" cmpd="sng" algn="ctr">
              <a:solidFill>
                <a:sysClr val="windowText" lastClr="000000">
                  <a:lumMod val="50000"/>
                  <a:lumOff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47" name="Rectangle 46">
            <a:extLst>
              <a:ext uri="{FF2B5EF4-FFF2-40B4-BE49-F238E27FC236}">
                <a16:creationId xmlns:a16="http://schemas.microsoft.com/office/drawing/2014/main" id="{DE445052-76A0-AF86-2309-BA9CE9272A43}"/>
              </a:ext>
            </a:extLst>
          </p:cNvPr>
          <p:cNvSpPr/>
          <p:nvPr/>
        </p:nvSpPr>
        <p:spPr>
          <a:xfrm>
            <a:off x="878940" y="1470024"/>
            <a:ext cx="5338983" cy="3917951"/>
          </a:xfrm>
          <a:prstGeom prst="rect">
            <a:avLst/>
          </a:prstGeom>
          <a:noFill/>
          <a:ln w="12700" cap="flat" cmpd="sng" algn="ctr">
            <a:solidFill>
              <a:sysClr val="windowText" lastClr="000000">
                <a:lumMod val="50000"/>
                <a:lumOff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48" name="TextBox 47">
            <a:extLst>
              <a:ext uri="{FF2B5EF4-FFF2-40B4-BE49-F238E27FC236}">
                <a16:creationId xmlns:a16="http://schemas.microsoft.com/office/drawing/2014/main" id="{54E5BB3B-C37F-60D0-DAA1-3B17C0464769}"/>
              </a:ext>
            </a:extLst>
          </p:cNvPr>
          <p:cNvSpPr txBox="1"/>
          <p:nvPr/>
        </p:nvSpPr>
        <p:spPr>
          <a:xfrm>
            <a:off x="878940" y="1481118"/>
            <a:ext cx="1893467" cy="369332"/>
          </a:xfrm>
          <a:prstGeom prst="rect">
            <a:avLst/>
          </a:prstGeom>
          <a:noFill/>
        </p:spPr>
        <p:txBody>
          <a:bodyPr wrap="none" rtlCol="0">
            <a:spAutoFit/>
          </a:bodyPr>
          <a:lstStyle/>
          <a:p>
            <a:r>
              <a:rPr lang="en-CN" dirty="0">
                <a:solidFill>
                  <a:srgbClr val="44546A">
                    <a:lumMod val="20000"/>
                    <a:lumOff val="80000"/>
                  </a:srgbClr>
                </a:solidFill>
                <a:latin typeface="Amazon Ember" panose="020B0603020204020204" pitchFamily="34" charset="0"/>
                <a:ea typeface="Amazon Ember" panose="020B0603020204020204" pitchFamily="34" charset="0"/>
                <a:cs typeface="Amazon Ember" panose="020B0603020204020204" pitchFamily="34" charset="0"/>
              </a:rPr>
              <a:t>EKS/ECS Cluster</a:t>
            </a:r>
          </a:p>
        </p:txBody>
      </p:sp>
      <p:cxnSp>
        <p:nvCxnSpPr>
          <p:cNvPr id="49" name="Straight Arrow Connector 48">
            <a:extLst>
              <a:ext uri="{FF2B5EF4-FFF2-40B4-BE49-F238E27FC236}">
                <a16:creationId xmlns:a16="http://schemas.microsoft.com/office/drawing/2014/main" id="{131E5FA8-4399-41A5-8DC9-E4DBF9A171B7}"/>
              </a:ext>
            </a:extLst>
          </p:cNvPr>
          <p:cNvCxnSpPr>
            <a:cxnSpLocks/>
            <a:stCxn id="33" idx="2"/>
            <a:endCxn id="39" idx="0"/>
          </p:cNvCxnSpPr>
          <p:nvPr/>
        </p:nvCxnSpPr>
        <p:spPr>
          <a:xfrm>
            <a:off x="2247021" y="3806889"/>
            <a:ext cx="0" cy="697641"/>
          </a:xfrm>
          <a:prstGeom prst="straightConnector1">
            <a:avLst/>
          </a:prstGeom>
          <a:noFill/>
          <a:ln w="6350" cap="flat" cmpd="sng" algn="ctr">
            <a:solidFill>
              <a:sysClr val="window" lastClr="FFFFFF"/>
            </a:solidFill>
            <a:prstDash val="solid"/>
            <a:miter lim="800000"/>
            <a:headEnd type="none"/>
            <a:tailEnd type="triangle"/>
          </a:ln>
          <a:effectLst/>
        </p:spPr>
      </p:cxnSp>
      <p:sp>
        <p:nvSpPr>
          <p:cNvPr id="50" name="TextBox 49">
            <a:extLst>
              <a:ext uri="{FF2B5EF4-FFF2-40B4-BE49-F238E27FC236}">
                <a16:creationId xmlns:a16="http://schemas.microsoft.com/office/drawing/2014/main" id="{D4193319-A451-C69C-E201-075E78CBDE1B}"/>
              </a:ext>
            </a:extLst>
          </p:cNvPr>
          <p:cNvSpPr txBox="1"/>
          <p:nvPr/>
        </p:nvSpPr>
        <p:spPr>
          <a:xfrm>
            <a:off x="878940" y="5511704"/>
            <a:ext cx="3438762" cy="461665"/>
          </a:xfrm>
          <a:prstGeom prst="rect">
            <a:avLst/>
          </a:prstGeom>
          <a:noFill/>
        </p:spPr>
        <p:txBody>
          <a:bodyPr wrap="none" rtlCol="0">
            <a:spAutoFit/>
          </a:bodyPr>
          <a:lstStyle/>
          <a:p>
            <a:r>
              <a:rPr lang="en-CN" sz="120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Option 1: setup ADOT Collector as sidecar</a:t>
            </a:r>
          </a:p>
          <a:p>
            <a:r>
              <a:rPr lang="en-CN" sz="120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Option 2: setup ADOT Collector independently</a:t>
            </a:r>
          </a:p>
        </p:txBody>
      </p:sp>
      <p:sp>
        <p:nvSpPr>
          <p:cNvPr id="51" name="TextBox 50">
            <a:extLst>
              <a:ext uri="{FF2B5EF4-FFF2-40B4-BE49-F238E27FC236}">
                <a16:creationId xmlns:a16="http://schemas.microsoft.com/office/drawing/2014/main" id="{D8F31941-D69D-4BC3-3BE0-1953492DCD27}"/>
              </a:ext>
            </a:extLst>
          </p:cNvPr>
          <p:cNvSpPr txBox="1"/>
          <p:nvPr/>
        </p:nvSpPr>
        <p:spPr>
          <a:xfrm>
            <a:off x="2216645" y="3934542"/>
            <a:ext cx="763351" cy="276999"/>
          </a:xfrm>
          <a:prstGeom prst="rect">
            <a:avLst/>
          </a:prstGeom>
          <a:noFill/>
        </p:spPr>
        <p:txBody>
          <a:bodyPr wrap="none" rtlCol="0">
            <a:spAutoFit/>
          </a:bodyPr>
          <a:lstStyle/>
          <a:p>
            <a:r>
              <a:rPr lang="en-CN" sz="1200" dirty="0">
                <a:solidFill>
                  <a:srgbClr val="ED7D31"/>
                </a:solidFill>
                <a:latin typeface="Amazon Ember" panose="020B0603020204020204" pitchFamily="34" charset="0"/>
                <a:ea typeface="Amazon Ember" panose="020B0603020204020204" pitchFamily="34" charset="0"/>
                <a:cs typeface="Amazon Ember" panose="020B0603020204020204" pitchFamily="34" charset="0"/>
              </a:rPr>
              <a:t>Option1</a:t>
            </a:r>
          </a:p>
        </p:txBody>
      </p:sp>
      <p:sp>
        <p:nvSpPr>
          <p:cNvPr id="52" name="TextBox 51">
            <a:extLst>
              <a:ext uri="{FF2B5EF4-FFF2-40B4-BE49-F238E27FC236}">
                <a16:creationId xmlns:a16="http://schemas.microsoft.com/office/drawing/2014/main" id="{EF99DEEF-279C-601F-117C-A19830F0B3EA}"/>
              </a:ext>
            </a:extLst>
          </p:cNvPr>
          <p:cNvSpPr txBox="1"/>
          <p:nvPr/>
        </p:nvSpPr>
        <p:spPr>
          <a:xfrm>
            <a:off x="3334076" y="3288474"/>
            <a:ext cx="763351" cy="276999"/>
          </a:xfrm>
          <a:prstGeom prst="rect">
            <a:avLst/>
          </a:prstGeom>
          <a:noFill/>
        </p:spPr>
        <p:txBody>
          <a:bodyPr wrap="none" rtlCol="0">
            <a:spAutoFit/>
          </a:bodyPr>
          <a:lstStyle/>
          <a:p>
            <a:r>
              <a:rPr lang="en-CN" sz="1200" dirty="0">
                <a:solidFill>
                  <a:srgbClr val="ED7D31"/>
                </a:solidFill>
                <a:latin typeface="Amazon Ember" panose="020B0603020204020204" pitchFamily="34" charset="0"/>
                <a:ea typeface="Amazon Ember" panose="020B0603020204020204" pitchFamily="34" charset="0"/>
                <a:cs typeface="Amazon Ember" panose="020B0603020204020204" pitchFamily="34" charset="0"/>
              </a:rPr>
              <a:t>Option2</a:t>
            </a:r>
          </a:p>
        </p:txBody>
      </p:sp>
      <p:cxnSp>
        <p:nvCxnSpPr>
          <p:cNvPr id="53" name="Straight Arrow Connector 52">
            <a:extLst>
              <a:ext uri="{FF2B5EF4-FFF2-40B4-BE49-F238E27FC236}">
                <a16:creationId xmlns:a16="http://schemas.microsoft.com/office/drawing/2014/main" id="{118377EB-B7EA-9FDC-325D-D222AF527CA0}"/>
              </a:ext>
            </a:extLst>
          </p:cNvPr>
          <p:cNvCxnSpPr>
            <a:cxnSpLocks/>
            <a:stCxn id="43" idx="3"/>
            <a:endCxn id="36" idx="1"/>
          </p:cNvCxnSpPr>
          <p:nvPr/>
        </p:nvCxnSpPr>
        <p:spPr>
          <a:xfrm>
            <a:off x="2967057" y="3530866"/>
            <a:ext cx="1350645" cy="612"/>
          </a:xfrm>
          <a:prstGeom prst="straightConnector1">
            <a:avLst/>
          </a:prstGeom>
          <a:noFill/>
          <a:ln w="6350" cap="flat" cmpd="sng" algn="ctr">
            <a:solidFill>
              <a:sysClr val="window" lastClr="FFFFFF"/>
            </a:solidFill>
            <a:prstDash val="solid"/>
            <a:miter lim="800000"/>
            <a:tailEnd type="triangle"/>
          </a:ln>
          <a:effectLst/>
        </p:spPr>
      </p:cxnSp>
      <p:sp>
        <p:nvSpPr>
          <p:cNvPr id="54" name="TextBox 53">
            <a:extLst>
              <a:ext uri="{FF2B5EF4-FFF2-40B4-BE49-F238E27FC236}">
                <a16:creationId xmlns:a16="http://schemas.microsoft.com/office/drawing/2014/main" id="{B5FF480B-83ED-D04E-8227-7923598D65F7}"/>
              </a:ext>
            </a:extLst>
          </p:cNvPr>
          <p:cNvSpPr txBox="1"/>
          <p:nvPr/>
        </p:nvSpPr>
        <p:spPr>
          <a:xfrm>
            <a:off x="6746258" y="2662111"/>
            <a:ext cx="5109022" cy="2031325"/>
          </a:xfrm>
          <a:prstGeom prst="rect">
            <a:avLst/>
          </a:prstGeom>
          <a:noFill/>
        </p:spPr>
        <p:txBody>
          <a:bodyPr wrap="square" rtlCol="0">
            <a:spAutoFit/>
          </a:bodyPr>
          <a:lstStyle>
            <a:defPPr>
              <a:defRPr lang="en-US"/>
            </a:defPPr>
            <a:lvl1pPr>
              <a:defRPr>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CN" sz="1800" b="0" i="0" u="none" strike="noStrike" kern="0" cap="none" spc="0" normalizeH="0" baseline="0" noProof="0" dirty="0">
                <a:ln>
                  <a:noFill/>
                </a:ln>
                <a:solidFill>
                  <a:srgbClr val="ED7D31"/>
                </a:solidFill>
                <a:effectLst/>
                <a:uLnTx/>
                <a:uFillTx/>
                <a:latin typeface="Amazon Ember" panose="020B0603020204020204" pitchFamily="34" charset="0"/>
                <a:ea typeface="Amazon Ember" panose="020B0603020204020204" pitchFamily="34" charset="0"/>
                <a:cs typeface="Amazon Ember" panose="020B0603020204020204" pitchFamily="34" charset="0"/>
                <a:hlinkClick r:id="rId2">
                  <a:extLst>
                    <a:ext uri="{A12FA001-AC4F-418D-AE19-62706E023703}">
                      <ahyp:hlinkClr xmlns:ahyp="http://schemas.microsoft.com/office/drawing/2018/hyperlinkcolor" val="tx"/>
                    </a:ext>
                  </a:extLst>
                </a:hlinkClick>
              </a:rPr>
              <a:t>AWS Otel Java Agent</a:t>
            </a:r>
            <a:r>
              <a:rPr kumimoji="0" lang="en-CN" sz="1800" b="0" i="0" u="none" strike="noStrike" kern="0" cap="none" spc="0" normalizeH="0" baseline="0" noProof="0" dirty="0">
                <a:ln>
                  <a:noFill/>
                </a:ln>
                <a:solidFill>
                  <a:srgbClr val="ED7D31"/>
                </a:solidFill>
                <a:effectLst/>
                <a:uLnTx/>
                <a:uFillTx/>
                <a:latin typeface="Amazon Ember" panose="020B0603020204020204" pitchFamily="34" charset="0"/>
                <a:ea typeface="Amazon Ember" panose="020B0603020204020204" pitchFamily="34" charset="0"/>
                <a:cs typeface="Amazon Ember" panose="020B0603020204020204" pitchFamily="34" charset="0"/>
              </a:rPr>
              <a:t> </a:t>
            </a:r>
            <a:r>
              <a:rPr kumimoji="0" lang="en-US" sz="1800" b="0" i="0" u="none" strike="noStrike" kern="0" cap="none" spc="0" normalizeH="0" baseline="0" noProof="0" dirty="0">
                <a:ln>
                  <a:noFill/>
                </a:ln>
                <a:solidFill>
                  <a:srgbClr val="F0F6FC"/>
                </a:solidFill>
                <a:effectLst/>
                <a:uLnTx/>
                <a:uFillTx/>
                <a:latin typeface="Amazon Ember" panose="020B0603020204020204" pitchFamily="34" charset="0"/>
                <a:ea typeface="Amazon Ember" panose="020B0603020204020204" pitchFamily="34" charset="0"/>
                <a:cs typeface="Amazon Ember" panose="020B0603020204020204" pitchFamily="34" charset="0"/>
              </a:rPr>
              <a:t>is a redistribution of the </a:t>
            </a:r>
            <a:r>
              <a:rPr kumimoji="0" lang="en-US" sz="1800" b="0" i="0" u="sng" strike="noStrike" kern="0" cap="none" spc="0" normalizeH="0" baseline="0" noProof="0" dirty="0">
                <a:ln>
                  <a:noFill/>
                </a:ln>
                <a:solidFill>
                  <a:srgbClr val="ED7D31"/>
                </a:solidFill>
                <a:effectLst/>
                <a:uLnTx/>
                <a:uFillTx/>
                <a:latin typeface="Amazon Ember" panose="020B0603020204020204" pitchFamily="34" charset="0"/>
                <a:ea typeface="Amazon Ember" panose="020B0603020204020204" pitchFamily="34" charset="0"/>
                <a:cs typeface="Amazon Ember" panose="020B0603020204020204" pitchFamily="34" charset="0"/>
                <a:hlinkClick r:id="rId3">
                  <a:extLst>
                    <a:ext uri="{A12FA001-AC4F-418D-AE19-62706E023703}">
                      <ahyp:hlinkClr xmlns:ahyp="http://schemas.microsoft.com/office/drawing/2018/hyperlinkcolor" val="tx"/>
                    </a:ext>
                  </a:extLst>
                </a:hlinkClick>
              </a:rPr>
              <a:t>OpenTelemetry Agent for Java</a:t>
            </a:r>
            <a:r>
              <a:rPr kumimoji="0" lang="en-US" sz="1800" b="0" i="0" u="none" strike="noStrike" kern="0" cap="none" spc="0" normalizeH="0" baseline="0" noProof="0" dirty="0">
                <a:ln>
                  <a:noFill/>
                </a:ln>
                <a:solidFill>
                  <a:srgbClr val="F0F6FC"/>
                </a:solidFill>
                <a:effectLst/>
                <a:uLnTx/>
                <a:uFillTx/>
                <a:latin typeface="Amazon Ember" panose="020B0603020204020204" pitchFamily="34" charset="0"/>
                <a:ea typeface="Amazon Ember" panose="020B0603020204020204" pitchFamily="34" charset="0"/>
                <a:cs typeface="Amazon Ember" panose="020B0603020204020204" pitchFamily="34" charset="0"/>
              </a:rPr>
              <a:t>, preconfigured for use with AWS services. Please check out that project too to get a better understanding of the underlying internals.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0F6FC"/>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
        <p:nvSpPr>
          <p:cNvPr id="55" name="Rectangle 54">
            <a:extLst>
              <a:ext uri="{FF2B5EF4-FFF2-40B4-BE49-F238E27FC236}">
                <a16:creationId xmlns:a16="http://schemas.microsoft.com/office/drawing/2014/main" id="{46E66FBB-5D51-68D4-660C-B5B1C4CE7B81}"/>
              </a:ext>
            </a:extLst>
          </p:cNvPr>
          <p:cNvSpPr/>
          <p:nvPr/>
        </p:nvSpPr>
        <p:spPr>
          <a:xfrm>
            <a:off x="1334883" y="4190425"/>
            <a:ext cx="1893467" cy="980520"/>
          </a:xfrm>
          <a:prstGeom prst="rect">
            <a:avLst/>
          </a:prstGeom>
          <a:noFill/>
          <a:ln w="12700" cap="flat" cmpd="sng" algn="ctr">
            <a:solidFill>
              <a:sysClr val="windowText" lastClr="000000">
                <a:lumMod val="50000"/>
                <a:lumOff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6" name="TextBox 55">
            <a:extLst>
              <a:ext uri="{FF2B5EF4-FFF2-40B4-BE49-F238E27FC236}">
                <a16:creationId xmlns:a16="http://schemas.microsoft.com/office/drawing/2014/main" id="{9EA0058E-16CB-E7ED-E6C4-67CF2E57E79D}"/>
              </a:ext>
            </a:extLst>
          </p:cNvPr>
          <p:cNvSpPr txBox="1"/>
          <p:nvPr/>
        </p:nvSpPr>
        <p:spPr>
          <a:xfrm>
            <a:off x="1471832" y="4211507"/>
            <a:ext cx="1590500" cy="276999"/>
          </a:xfrm>
          <a:prstGeom prst="rect">
            <a:avLst/>
          </a:prstGeom>
          <a:noFill/>
        </p:spPr>
        <p:txBody>
          <a:bodyPr wrap="none" rtlCol="0">
            <a:spAutoFit/>
          </a:bodyPr>
          <a:lstStyle/>
          <a:p>
            <a:r>
              <a:rPr lang="en-CN" sz="1200" b="1" dirty="0">
                <a:solidFill>
                  <a:srgbClr val="44546A">
                    <a:lumMod val="20000"/>
                    <a:lumOff val="80000"/>
                  </a:srgbClr>
                </a:solidFill>
                <a:latin typeface="Amazon Ember" panose="020B0603020204020204" pitchFamily="34" charset="0"/>
                <a:ea typeface="Amazon Ember" panose="020B0603020204020204" pitchFamily="34" charset="0"/>
                <a:cs typeface="Amazon Ember" panose="020B0603020204020204" pitchFamily="34" charset="0"/>
              </a:rPr>
              <a:t>Collector Container</a:t>
            </a:r>
          </a:p>
        </p:txBody>
      </p:sp>
      <p:sp>
        <p:nvSpPr>
          <p:cNvPr id="57" name="TextBox 56">
            <a:extLst>
              <a:ext uri="{FF2B5EF4-FFF2-40B4-BE49-F238E27FC236}">
                <a16:creationId xmlns:a16="http://schemas.microsoft.com/office/drawing/2014/main" id="{120F8255-C747-566F-C314-14B06B607D07}"/>
              </a:ext>
            </a:extLst>
          </p:cNvPr>
          <p:cNvSpPr txBox="1"/>
          <p:nvPr/>
        </p:nvSpPr>
        <p:spPr>
          <a:xfrm>
            <a:off x="3944093" y="3933140"/>
            <a:ext cx="2304605" cy="861774"/>
          </a:xfrm>
          <a:prstGeom prst="rect">
            <a:avLst/>
          </a:prstGeom>
          <a:noFill/>
        </p:spPr>
        <p:txBody>
          <a:bodyPr wrap="square">
            <a:spAutoFit/>
          </a:bodyPr>
          <a:lstStyle/>
          <a:p>
            <a:r>
              <a:rPr lang="en-US" sz="1000" dirty="0">
                <a:solidFill>
                  <a:srgbClr val="F0F6FC"/>
                </a:solidFill>
                <a:latin typeface="Amazon Ember" panose="020B0603020204020204" pitchFamily="34" charset="0"/>
                <a:ea typeface="Amazon Ember" panose="020B0603020204020204" pitchFamily="34" charset="0"/>
                <a:cs typeface="Amazon Ember" panose="020B0603020204020204" pitchFamily="34" charset="0"/>
              </a:rPr>
              <a:t>AWS CloudWatch agent can be used as ADOT collector for traces and metrics. Therefore, if using EKS, you can setup AWS CloudWatch addon as ADOT collector</a:t>
            </a:r>
            <a:endParaRPr lang="en-CN" sz="1000"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4980168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A6C19B-DE22-B8BD-9A48-0F73005CEA0F}"/>
            </a:ext>
          </a:extLst>
        </p:cNvPr>
        <p:cNvGrpSpPr/>
        <p:nvPr/>
      </p:nvGrpSpPr>
      <p:grpSpPr>
        <a:xfrm>
          <a:off x="0" y="0"/>
          <a:ext cx="0" cy="0"/>
          <a:chOff x="0" y="0"/>
          <a:chExt cx="0" cy="0"/>
        </a:xfrm>
      </p:grpSpPr>
      <p:sp>
        <p:nvSpPr>
          <p:cNvPr id="36" name="Footer Placeholder 35">
            <a:extLst>
              <a:ext uri="{FF2B5EF4-FFF2-40B4-BE49-F238E27FC236}">
                <a16:creationId xmlns:a16="http://schemas.microsoft.com/office/drawing/2014/main" id="{C1FC19BD-C992-AF7E-6C97-0781ECC5E64B}"/>
              </a:ext>
            </a:extLst>
          </p:cNvPr>
          <p:cNvSpPr>
            <a:spLocks noGrp="1"/>
          </p:cNvSpPr>
          <p:nvPr>
            <p:ph type="ftr" sz="quarter" idx="13"/>
          </p:nvPr>
        </p:nvSpPr>
        <p:spPr/>
        <p:txBody>
          <a:bodyPr/>
          <a:lstStyle/>
          <a:p>
            <a:r>
              <a:rPr lang="en-US" dirty="0">
                <a:latin typeface="Arial" panose="020B0604020202020204" pitchFamily="34" charset="0"/>
                <a:cs typeface="Arial" panose="020B0604020202020204" pitchFamily="34" charset="0"/>
              </a:rPr>
              <a:t>© 2025, Amazon Web Services, Inc. or its affiliates.</a:t>
            </a:r>
          </a:p>
        </p:txBody>
      </p:sp>
      <p:sp>
        <p:nvSpPr>
          <p:cNvPr id="7" name="Slide Number Placeholder 6">
            <a:extLst>
              <a:ext uri="{FF2B5EF4-FFF2-40B4-BE49-F238E27FC236}">
                <a16:creationId xmlns:a16="http://schemas.microsoft.com/office/drawing/2014/main" id="{4549EBAE-6F61-70A8-628C-6CA484A03894}"/>
              </a:ext>
            </a:extLst>
          </p:cNvPr>
          <p:cNvSpPr>
            <a:spLocks noGrp="1"/>
          </p:cNvSpPr>
          <p:nvPr>
            <p:ph type="sldNum" sz="quarter" idx="14"/>
          </p:nvPr>
        </p:nvSpPr>
        <p:spPr/>
        <p:txBody>
          <a:bodyPr/>
          <a:lstStyle/>
          <a:p>
            <a:fld id="{EB4B8DE2-A4E8-46E4-8BBF-D75455EFF32C}" type="slidenum">
              <a:rPr lang="en-US" smtClean="0"/>
              <a:pPr/>
              <a:t>3</a:t>
            </a:fld>
            <a:endParaRPr lang="en-US" dirty="0"/>
          </a:p>
        </p:txBody>
      </p:sp>
      <p:sp>
        <p:nvSpPr>
          <p:cNvPr id="14" name="Title 13">
            <a:extLst>
              <a:ext uri="{FF2B5EF4-FFF2-40B4-BE49-F238E27FC236}">
                <a16:creationId xmlns:a16="http://schemas.microsoft.com/office/drawing/2014/main" id="{3C4F8B6F-E309-CC94-D039-2AB4D6BFF5C7}"/>
              </a:ext>
            </a:extLst>
          </p:cNvPr>
          <p:cNvSpPr>
            <a:spLocks noGrp="1"/>
          </p:cNvSpPr>
          <p:nvPr>
            <p:ph type="title"/>
          </p:nvPr>
        </p:nvSpPr>
        <p:spPr/>
        <p:txBody>
          <a:bodyPr/>
          <a:lstStyle/>
          <a:p>
            <a:r>
              <a:rPr lang="en-CN" sz="28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Collect JMX Metrics using Prometheus JMX Exporter</a:t>
            </a:r>
            <a:endParaRPr lang="en-CN" dirty="0"/>
          </a:p>
        </p:txBody>
      </p:sp>
      <p:grpSp>
        <p:nvGrpSpPr>
          <p:cNvPr id="39960" name="Group 39959">
            <a:extLst>
              <a:ext uri="{FF2B5EF4-FFF2-40B4-BE49-F238E27FC236}">
                <a16:creationId xmlns:a16="http://schemas.microsoft.com/office/drawing/2014/main" id="{C8F59962-3135-2628-798F-8358D7F0DBEB}"/>
              </a:ext>
            </a:extLst>
          </p:cNvPr>
          <p:cNvGrpSpPr/>
          <p:nvPr/>
        </p:nvGrpSpPr>
        <p:grpSpPr>
          <a:xfrm>
            <a:off x="1191702" y="2430843"/>
            <a:ext cx="1440072" cy="1427292"/>
            <a:chOff x="2545492" y="2619633"/>
            <a:chExt cx="1440072" cy="1427292"/>
          </a:xfrm>
        </p:grpSpPr>
        <p:sp>
          <p:nvSpPr>
            <p:cNvPr id="39961" name="Rectangle 39960">
              <a:extLst>
                <a:ext uri="{FF2B5EF4-FFF2-40B4-BE49-F238E27FC236}">
                  <a16:creationId xmlns:a16="http://schemas.microsoft.com/office/drawing/2014/main" id="{E8728B4F-9B4E-3D37-D587-6A154FF7BCE6}"/>
                </a:ext>
              </a:extLst>
            </p:cNvPr>
            <p:cNvSpPr/>
            <p:nvPr/>
          </p:nvSpPr>
          <p:spPr>
            <a:xfrm>
              <a:off x="2545492" y="2619633"/>
              <a:ext cx="1440072" cy="1427292"/>
            </a:xfrm>
            <a:prstGeom prst="rect">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962" name="TextBox 39961">
              <a:extLst>
                <a:ext uri="{FF2B5EF4-FFF2-40B4-BE49-F238E27FC236}">
                  <a16:creationId xmlns:a16="http://schemas.microsoft.com/office/drawing/2014/main" id="{A7BC7AFC-F27B-19D3-3256-5BAC9DD3AC33}"/>
                </a:ext>
              </a:extLst>
            </p:cNvPr>
            <p:cNvSpPr txBox="1"/>
            <p:nvPr/>
          </p:nvSpPr>
          <p:spPr>
            <a:xfrm>
              <a:off x="2852776" y="3118868"/>
              <a:ext cx="816249" cy="276999"/>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2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Java App</a:t>
              </a:r>
            </a:p>
          </p:txBody>
        </p:sp>
      </p:grpSp>
      <p:grpSp>
        <p:nvGrpSpPr>
          <p:cNvPr id="39963" name="Group 39962">
            <a:extLst>
              <a:ext uri="{FF2B5EF4-FFF2-40B4-BE49-F238E27FC236}">
                <a16:creationId xmlns:a16="http://schemas.microsoft.com/office/drawing/2014/main" id="{B7EC41FD-E40E-067D-45E9-72255D727DF8}"/>
              </a:ext>
            </a:extLst>
          </p:cNvPr>
          <p:cNvGrpSpPr/>
          <p:nvPr/>
        </p:nvGrpSpPr>
        <p:grpSpPr>
          <a:xfrm>
            <a:off x="3957533" y="3349090"/>
            <a:ext cx="1616148" cy="580768"/>
            <a:chOff x="2476489" y="2619633"/>
            <a:chExt cx="1616148" cy="580768"/>
          </a:xfrm>
        </p:grpSpPr>
        <p:sp>
          <p:nvSpPr>
            <p:cNvPr id="39964" name="Rectangle 39963">
              <a:extLst>
                <a:ext uri="{FF2B5EF4-FFF2-40B4-BE49-F238E27FC236}">
                  <a16:creationId xmlns:a16="http://schemas.microsoft.com/office/drawing/2014/main" id="{6D4AE198-21E5-CCDA-284C-C8C275B5125E}"/>
                </a:ext>
              </a:extLst>
            </p:cNvPr>
            <p:cNvSpPr/>
            <p:nvPr/>
          </p:nvSpPr>
          <p:spPr>
            <a:xfrm>
              <a:off x="2545492" y="2619633"/>
              <a:ext cx="1440072" cy="580768"/>
            </a:xfrm>
            <a:prstGeom prst="rect">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965" name="TextBox 39964">
              <a:extLst>
                <a:ext uri="{FF2B5EF4-FFF2-40B4-BE49-F238E27FC236}">
                  <a16:creationId xmlns:a16="http://schemas.microsoft.com/office/drawing/2014/main" id="{AAC46E83-2233-4095-9712-CA2B95EBB347}"/>
                </a:ext>
              </a:extLst>
            </p:cNvPr>
            <p:cNvSpPr txBox="1"/>
            <p:nvPr/>
          </p:nvSpPr>
          <p:spPr>
            <a:xfrm>
              <a:off x="2476489" y="2667013"/>
              <a:ext cx="1616148" cy="4616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2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ADOT Collector</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2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prometheus receiver</a:t>
              </a:r>
            </a:p>
          </p:txBody>
        </p:sp>
      </p:grpSp>
      <p:grpSp>
        <p:nvGrpSpPr>
          <p:cNvPr id="39966" name="Group 39965">
            <a:extLst>
              <a:ext uri="{FF2B5EF4-FFF2-40B4-BE49-F238E27FC236}">
                <a16:creationId xmlns:a16="http://schemas.microsoft.com/office/drawing/2014/main" id="{561E2040-F263-0D6C-1A94-8BFE397C355E}"/>
              </a:ext>
            </a:extLst>
          </p:cNvPr>
          <p:cNvGrpSpPr/>
          <p:nvPr/>
        </p:nvGrpSpPr>
        <p:grpSpPr>
          <a:xfrm>
            <a:off x="1191702" y="4194513"/>
            <a:ext cx="1440072" cy="591175"/>
            <a:chOff x="2545492" y="2619633"/>
            <a:chExt cx="1440072" cy="591175"/>
          </a:xfrm>
        </p:grpSpPr>
        <p:sp>
          <p:nvSpPr>
            <p:cNvPr id="39967" name="Rectangle 39966">
              <a:extLst>
                <a:ext uri="{FF2B5EF4-FFF2-40B4-BE49-F238E27FC236}">
                  <a16:creationId xmlns:a16="http://schemas.microsoft.com/office/drawing/2014/main" id="{27D0C121-C1DC-8D6C-3F1E-B69E620F46FE}"/>
                </a:ext>
              </a:extLst>
            </p:cNvPr>
            <p:cNvSpPr/>
            <p:nvPr/>
          </p:nvSpPr>
          <p:spPr>
            <a:xfrm>
              <a:off x="2545492" y="2619633"/>
              <a:ext cx="1440072" cy="580768"/>
            </a:xfrm>
            <a:prstGeom prst="rect">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968" name="TextBox 39967">
              <a:extLst>
                <a:ext uri="{FF2B5EF4-FFF2-40B4-BE49-F238E27FC236}">
                  <a16:creationId xmlns:a16="http://schemas.microsoft.com/office/drawing/2014/main" id="{16837653-ABD0-71E3-95A0-307A11C83735}"/>
                </a:ext>
              </a:extLst>
            </p:cNvPr>
            <p:cNvSpPr txBox="1"/>
            <p:nvPr/>
          </p:nvSpPr>
          <p:spPr>
            <a:xfrm>
              <a:off x="2573855" y="2656810"/>
              <a:ext cx="1374095" cy="553998"/>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0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ADOT Collector</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0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prometheus receiver</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0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(Sidecar)</a:t>
              </a:r>
            </a:p>
          </p:txBody>
        </p:sp>
      </p:grpSp>
      <p:grpSp>
        <p:nvGrpSpPr>
          <p:cNvPr id="39969" name="Group 39968">
            <a:extLst>
              <a:ext uri="{FF2B5EF4-FFF2-40B4-BE49-F238E27FC236}">
                <a16:creationId xmlns:a16="http://schemas.microsoft.com/office/drawing/2014/main" id="{C5561D3D-2778-86FF-6F5F-D46BF768C428}"/>
              </a:ext>
            </a:extLst>
          </p:cNvPr>
          <p:cNvGrpSpPr/>
          <p:nvPr/>
        </p:nvGrpSpPr>
        <p:grpSpPr>
          <a:xfrm>
            <a:off x="1357410" y="3437083"/>
            <a:ext cx="1099402" cy="368841"/>
            <a:chOff x="2739911" y="2771517"/>
            <a:chExt cx="1099402" cy="368841"/>
          </a:xfrm>
        </p:grpSpPr>
        <p:sp>
          <p:nvSpPr>
            <p:cNvPr id="39970" name="Rectangle 39969">
              <a:extLst>
                <a:ext uri="{FF2B5EF4-FFF2-40B4-BE49-F238E27FC236}">
                  <a16:creationId xmlns:a16="http://schemas.microsoft.com/office/drawing/2014/main" id="{60120FBC-F4B8-8054-933A-CD34DAC1424D}"/>
                </a:ext>
              </a:extLst>
            </p:cNvPr>
            <p:cNvSpPr/>
            <p:nvPr/>
          </p:nvSpPr>
          <p:spPr>
            <a:xfrm>
              <a:off x="2739911" y="2771517"/>
              <a:ext cx="1099402" cy="368841"/>
            </a:xfrm>
            <a:prstGeom prst="rect">
              <a:avLst/>
            </a:prstGeom>
            <a:solidFill>
              <a:srgbClr val="ED7D3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971" name="TextBox 39970">
              <a:extLst>
                <a:ext uri="{FF2B5EF4-FFF2-40B4-BE49-F238E27FC236}">
                  <a16:creationId xmlns:a16="http://schemas.microsoft.com/office/drawing/2014/main" id="{B6FE0C20-96F7-3422-F972-B800ABED7703}"/>
                </a:ext>
              </a:extLst>
            </p:cNvPr>
            <p:cNvSpPr txBox="1"/>
            <p:nvPr/>
          </p:nvSpPr>
          <p:spPr>
            <a:xfrm>
              <a:off x="2748362" y="2801804"/>
              <a:ext cx="1090950"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a:ln>
                    <a:noFill/>
                  </a:ln>
                  <a:solidFill>
                    <a:srgbClr val="E6EDF3"/>
                  </a:solidFill>
                  <a:effectLst/>
                  <a:uLnTx/>
                  <a:uFillTx/>
                  <a:latin typeface="-apple-system"/>
                </a:rPr>
                <a:t>Prometheus JMX Exporter</a:t>
              </a:r>
            </a:p>
          </p:txBody>
        </p:sp>
      </p:grpSp>
      <p:grpSp>
        <p:nvGrpSpPr>
          <p:cNvPr id="39972" name="Group 39971">
            <a:extLst>
              <a:ext uri="{FF2B5EF4-FFF2-40B4-BE49-F238E27FC236}">
                <a16:creationId xmlns:a16="http://schemas.microsoft.com/office/drawing/2014/main" id="{B390622D-CB66-3E88-579F-EB73256C164C}"/>
              </a:ext>
            </a:extLst>
          </p:cNvPr>
          <p:cNvGrpSpPr/>
          <p:nvPr/>
        </p:nvGrpSpPr>
        <p:grpSpPr>
          <a:xfrm>
            <a:off x="999601" y="1954596"/>
            <a:ext cx="1893467" cy="3042342"/>
            <a:chOff x="1818206" y="1841157"/>
            <a:chExt cx="1893467" cy="3042342"/>
          </a:xfrm>
        </p:grpSpPr>
        <p:sp>
          <p:nvSpPr>
            <p:cNvPr id="39973" name="TextBox 39972">
              <a:extLst>
                <a:ext uri="{FF2B5EF4-FFF2-40B4-BE49-F238E27FC236}">
                  <a16:creationId xmlns:a16="http://schemas.microsoft.com/office/drawing/2014/main" id="{D62A82F1-45A0-FD40-364A-A2254CD10CD8}"/>
                </a:ext>
              </a:extLst>
            </p:cNvPr>
            <p:cNvSpPr txBox="1"/>
            <p:nvPr/>
          </p:nvSpPr>
          <p:spPr>
            <a:xfrm>
              <a:off x="1955154" y="1861062"/>
              <a:ext cx="1208985" cy="36933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CN" sz="18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Container</a:t>
              </a:r>
            </a:p>
          </p:txBody>
        </p:sp>
        <p:sp>
          <p:nvSpPr>
            <p:cNvPr id="39974" name="Rectangle 39973">
              <a:extLst>
                <a:ext uri="{FF2B5EF4-FFF2-40B4-BE49-F238E27FC236}">
                  <a16:creationId xmlns:a16="http://schemas.microsoft.com/office/drawing/2014/main" id="{708FB409-0A71-C48E-02A9-CB05D344BE95}"/>
                </a:ext>
              </a:extLst>
            </p:cNvPr>
            <p:cNvSpPr/>
            <p:nvPr/>
          </p:nvSpPr>
          <p:spPr>
            <a:xfrm>
              <a:off x="1818206" y="1841157"/>
              <a:ext cx="1893467" cy="3042342"/>
            </a:xfrm>
            <a:prstGeom prst="rect">
              <a:avLst/>
            </a:prstGeom>
            <a:noFill/>
            <a:ln w="12700" cap="flat" cmpd="sng" algn="ctr">
              <a:solidFill>
                <a:sysClr val="windowText" lastClr="000000">
                  <a:lumMod val="50000"/>
                  <a:lumOff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39975" name="Rectangle 39974">
            <a:extLst>
              <a:ext uri="{FF2B5EF4-FFF2-40B4-BE49-F238E27FC236}">
                <a16:creationId xmlns:a16="http://schemas.microsoft.com/office/drawing/2014/main" id="{540414A4-2161-71E9-827D-B3DFADFD2725}"/>
              </a:ext>
            </a:extLst>
          </p:cNvPr>
          <p:cNvSpPr/>
          <p:nvPr/>
        </p:nvSpPr>
        <p:spPr>
          <a:xfrm>
            <a:off x="543657" y="1355952"/>
            <a:ext cx="5338983" cy="3917951"/>
          </a:xfrm>
          <a:prstGeom prst="rect">
            <a:avLst/>
          </a:prstGeom>
          <a:noFill/>
          <a:ln w="12700" cap="flat" cmpd="sng" algn="ctr">
            <a:solidFill>
              <a:sysClr val="windowText" lastClr="000000">
                <a:lumMod val="50000"/>
                <a:lumOff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9976" name="TextBox 39975">
            <a:extLst>
              <a:ext uri="{FF2B5EF4-FFF2-40B4-BE49-F238E27FC236}">
                <a16:creationId xmlns:a16="http://schemas.microsoft.com/office/drawing/2014/main" id="{BAB3588B-D63C-FCD2-7529-49CD33FACE8C}"/>
              </a:ext>
            </a:extLst>
          </p:cNvPr>
          <p:cNvSpPr txBox="1"/>
          <p:nvPr/>
        </p:nvSpPr>
        <p:spPr>
          <a:xfrm>
            <a:off x="543657" y="1367046"/>
            <a:ext cx="1893467" cy="369332"/>
          </a:xfrm>
          <a:prstGeom prst="rect">
            <a:avLst/>
          </a:prstGeom>
          <a:noFill/>
        </p:spPr>
        <p:txBody>
          <a:bodyPr wrap="none" rtlCol="0">
            <a:spAutoFit/>
          </a:bodyPr>
          <a:lstStyle/>
          <a:p>
            <a:r>
              <a:rPr lang="en-CN" dirty="0">
                <a:solidFill>
                  <a:srgbClr val="44546A">
                    <a:lumMod val="20000"/>
                    <a:lumOff val="80000"/>
                  </a:srgbClr>
                </a:solidFill>
                <a:latin typeface="Amazon Ember" panose="020B0603020204020204" pitchFamily="34" charset="0"/>
                <a:ea typeface="Amazon Ember" panose="020B0603020204020204" pitchFamily="34" charset="0"/>
                <a:cs typeface="Amazon Ember" panose="020B0603020204020204" pitchFamily="34" charset="0"/>
              </a:rPr>
              <a:t>EKS/ECS Cluster</a:t>
            </a:r>
          </a:p>
        </p:txBody>
      </p:sp>
      <p:cxnSp>
        <p:nvCxnSpPr>
          <p:cNvPr id="39977" name="Straight Arrow Connector 39976">
            <a:extLst>
              <a:ext uri="{FF2B5EF4-FFF2-40B4-BE49-F238E27FC236}">
                <a16:creationId xmlns:a16="http://schemas.microsoft.com/office/drawing/2014/main" id="{83EE037A-547C-7FFC-5210-C14C6032B8B8}"/>
              </a:ext>
            </a:extLst>
          </p:cNvPr>
          <p:cNvCxnSpPr>
            <a:cxnSpLocks/>
            <a:stCxn id="39970" idx="2"/>
            <a:endCxn id="39967" idx="0"/>
          </p:cNvCxnSpPr>
          <p:nvPr/>
        </p:nvCxnSpPr>
        <p:spPr>
          <a:xfrm>
            <a:off x="1907111" y="3805924"/>
            <a:ext cx="4627" cy="388589"/>
          </a:xfrm>
          <a:prstGeom prst="straightConnector1">
            <a:avLst/>
          </a:prstGeom>
          <a:noFill/>
          <a:ln w="6350" cap="flat" cmpd="sng" algn="ctr">
            <a:solidFill>
              <a:sysClr val="window" lastClr="FFFFFF"/>
            </a:solidFill>
            <a:prstDash val="solid"/>
            <a:miter lim="800000"/>
            <a:headEnd type="triangle"/>
            <a:tailEnd type="none"/>
          </a:ln>
          <a:effectLst/>
        </p:spPr>
      </p:cxnSp>
      <p:sp>
        <p:nvSpPr>
          <p:cNvPr id="39978" name="TextBox 39977">
            <a:extLst>
              <a:ext uri="{FF2B5EF4-FFF2-40B4-BE49-F238E27FC236}">
                <a16:creationId xmlns:a16="http://schemas.microsoft.com/office/drawing/2014/main" id="{D62E0850-8253-2256-DD24-0E5445175BFC}"/>
              </a:ext>
            </a:extLst>
          </p:cNvPr>
          <p:cNvSpPr txBox="1"/>
          <p:nvPr/>
        </p:nvSpPr>
        <p:spPr>
          <a:xfrm>
            <a:off x="454215" y="5398620"/>
            <a:ext cx="3438762" cy="461665"/>
          </a:xfrm>
          <a:prstGeom prst="rect">
            <a:avLst/>
          </a:prstGeom>
          <a:noFill/>
        </p:spPr>
        <p:txBody>
          <a:bodyPr wrap="none" rtlCol="0">
            <a:spAutoFit/>
          </a:bodyPr>
          <a:lstStyle/>
          <a:p>
            <a:r>
              <a:rPr lang="en-CN" sz="120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Option 1: setup ADOT Collector as sidecar</a:t>
            </a:r>
          </a:p>
          <a:p>
            <a:r>
              <a:rPr lang="en-CN" sz="120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Option 2: setup ADOT Collector independently</a:t>
            </a:r>
          </a:p>
        </p:txBody>
      </p:sp>
      <p:sp>
        <p:nvSpPr>
          <p:cNvPr id="39979" name="TextBox 39978">
            <a:extLst>
              <a:ext uri="{FF2B5EF4-FFF2-40B4-BE49-F238E27FC236}">
                <a16:creationId xmlns:a16="http://schemas.microsoft.com/office/drawing/2014/main" id="{0FBF924F-1A47-FD8E-9EBA-06140E98FA20}"/>
              </a:ext>
            </a:extLst>
          </p:cNvPr>
          <p:cNvSpPr txBox="1"/>
          <p:nvPr/>
        </p:nvSpPr>
        <p:spPr>
          <a:xfrm>
            <a:off x="1893475" y="3860076"/>
            <a:ext cx="763351" cy="276999"/>
          </a:xfrm>
          <a:prstGeom prst="rect">
            <a:avLst/>
          </a:prstGeom>
          <a:noFill/>
        </p:spPr>
        <p:txBody>
          <a:bodyPr wrap="none" rtlCol="0">
            <a:spAutoFit/>
          </a:bodyPr>
          <a:lstStyle/>
          <a:p>
            <a:r>
              <a:rPr lang="en-CN" sz="1200" dirty="0">
                <a:solidFill>
                  <a:srgbClr val="ED7D31"/>
                </a:solidFill>
                <a:latin typeface="Amazon Ember" panose="020B0603020204020204" pitchFamily="34" charset="0"/>
                <a:ea typeface="Amazon Ember" panose="020B0603020204020204" pitchFamily="34" charset="0"/>
                <a:cs typeface="Amazon Ember" panose="020B0603020204020204" pitchFamily="34" charset="0"/>
              </a:rPr>
              <a:t>Option1</a:t>
            </a:r>
          </a:p>
        </p:txBody>
      </p:sp>
      <p:sp>
        <p:nvSpPr>
          <p:cNvPr id="39980" name="TextBox 39979">
            <a:extLst>
              <a:ext uri="{FF2B5EF4-FFF2-40B4-BE49-F238E27FC236}">
                <a16:creationId xmlns:a16="http://schemas.microsoft.com/office/drawing/2014/main" id="{A7B1B09D-AE71-DE7D-FCA4-3002BC451BFD}"/>
              </a:ext>
            </a:extLst>
          </p:cNvPr>
          <p:cNvSpPr txBox="1"/>
          <p:nvPr/>
        </p:nvSpPr>
        <p:spPr>
          <a:xfrm>
            <a:off x="3001927" y="3362474"/>
            <a:ext cx="763351" cy="276999"/>
          </a:xfrm>
          <a:prstGeom prst="rect">
            <a:avLst/>
          </a:prstGeom>
          <a:noFill/>
        </p:spPr>
        <p:txBody>
          <a:bodyPr wrap="none" rtlCol="0">
            <a:spAutoFit/>
          </a:bodyPr>
          <a:lstStyle/>
          <a:p>
            <a:r>
              <a:rPr lang="en-CN" sz="1200" dirty="0">
                <a:solidFill>
                  <a:srgbClr val="ED7D31"/>
                </a:solidFill>
                <a:latin typeface="Amazon Ember" panose="020B0603020204020204" pitchFamily="34" charset="0"/>
                <a:ea typeface="Amazon Ember" panose="020B0603020204020204" pitchFamily="34" charset="0"/>
                <a:cs typeface="Amazon Ember" panose="020B0603020204020204" pitchFamily="34" charset="0"/>
              </a:rPr>
              <a:t>Option2</a:t>
            </a:r>
          </a:p>
        </p:txBody>
      </p:sp>
      <p:cxnSp>
        <p:nvCxnSpPr>
          <p:cNvPr id="39981" name="Straight Arrow Connector 39980">
            <a:extLst>
              <a:ext uri="{FF2B5EF4-FFF2-40B4-BE49-F238E27FC236}">
                <a16:creationId xmlns:a16="http://schemas.microsoft.com/office/drawing/2014/main" id="{F9981D5A-CA9D-DE7B-518F-E048C6FF8FFD}"/>
              </a:ext>
            </a:extLst>
          </p:cNvPr>
          <p:cNvCxnSpPr>
            <a:cxnSpLocks/>
            <a:stCxn id="39971" idx="3"/>
            <a:endCxn id="39964" idx="1"/>
          </p:cNvCxnSpPr>
          <p:nvPr/>
        </p:nvCxnSpPr>
        <p:spPr>
          <a:xfrm>
            <a:off x="2456811" y="3636647"/>
            <a:ext cx="1569725" cy="2827"/>
          </a:xfrm>
          <a:prstGeom prst="straightConnector1">
            <a:avLst/>
          </a:prstGeom>
          <a:noFill/>
          <a:ln w="6350" cap="flat" cmpd="sng" algn="ctr">
            <a:solidFill>
              <a:sysClr val="window" lastClr="FFFFFF"/>
            </a:solidFill>
            <a:prstDash val="solid"/>
            <a:miter lim="800000"/>
            <a:headEnd type="triangle"/>
            <a:tailEnd type="none"/>
          </a:ln>
          <a:effectLst/>
        </p:spPr>
      </p:cxnSp>
      <p:sp>
        <p:nvSpPr>
          <p:cNvPr id="39982" name="TextBox 39981">
            <a:extLst>
              <a:ext uri="{FF2B5EF4-FFF2-40B4-BE49-F238E27FC236}">
                <a16:creationId xmlns:a16="http://schemas.microsoft.com/office/drawing/2014/main" id="{8339013F-0114-F9E0-DE7B-3D632AE56813}"/>
              </a:ext>
            </a:extLst>
          </p:cNvPr>
          <p:cNvSpPr txBox="1"/>
          <p:nvPr/>
        </p:nvSpPr>
        <p:spPr>
          <a:xfrm>
            <a:off x="6432341" y="1355952"/>
            <a:ext cx="5069016" cy="3970318"/>
          </a:xfrm>
          <a:prstGeom prst="rect">
            <a:avLst/>
          </a:prstGeom>
          <a:noFill/>
        </p:spPr>
        <p:txBody>
          <a:bodyPr wrap="square" rtlCol="0">
            <a:spAutoFit/>
          </a:bodyPr>
          <a:lstStyle>
            <a:defPPr>
              <a:defRPr lang="en-US"/>
            </a:defPPr>
            <a:lvl1pPr>
              <a:defRPr>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CN" sz="1800" b="0" i="0" u="none" strike="noStrike" kern="0" cap="none" spc="0" normalizeH="0" baseline="0" noProof="0" dirty="0">
                <a:ln>
                  <a:noFill/>
                </a:ln>
                <a:solidFill>
                  <a:srgbClr val="ED7D31"/>
                </a:solidFill>
                <a:effectLst/>
                <a:uLnTx/>
                <a:uFillTx/>
                <a:latin typeface="Amazon Ember" panose="020B0603020204020204" pitchFamily="34" charset="0"/>
                <a:ea typeface="Amazon Ember" panose="020B0603020204020204" pitchFamily="34" charset="0"/>
                <a:cs typeface="Amazon Ember" panose="020B0603020204020204" pitchFamily="34" charset="0"/>
                <a:hlinkClick r:id="rId3">
                  <a:extLst>
                    <a:ext uri="{A12FA001-AC4F-418D-AE19-62706E023703}">
                      <ahyp:hlinkClr xmlns:ahyp="http://schemas.microsoft.com/office/drawing/2018/hyperlinkcolor" val="tx"/>
                    </a:ext>
                  </a:extLst>
                </a:hlinkClick>
              </a:rPr>
              <a:t>Prometheus JMX Exporter</a:t>
            </a:r>
            <a:r>
              <a:rPr kumimoji="0" lang="en-CN"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 is </a:t>
            </a: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a collector that can configurable scrape and expose </a:t>
            </a:r>
            <a:r>
              <a:rPr kumimoji="0" lang="en-US" sz="1800" b="0" i="0" u="none" strike="noStrike" kern="0" cap="none" spc="0" normalizeH="0" baseline="0" noProof="0" dirty="0" err="1">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mBeans</a:t>
            </a: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 of a JMX target.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This exporter is intended to be run as a Java Agent, exposing a HTTP server and serving metrics of the local JVM.</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It can be also run as a standalone HTTP server and scrape remote JMX targets, but this has various disadvantages, such as being harder to configure and being unable to expose process metrics (e.g., memory and CPU usage).</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2439117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B9449-D72B-23FC-FC71-C48E28398F80}"/>
              </a:ext>
            </a:extLst>
          </p:cNvPr>
          <p:cNvSpPr>
            <a:spLocks noGrp="1"/>
          </p:cNvSpPr>
          <p:nvPr>
            <p:ph type="title"/>
          </p:nvPr>
        </p:nvSpPr>
        <p:spPr/>
        <p:txBody>
          <a:bodyPr/>
          <a:lstStyle/>
          <a:p>
            <a:r>
              <a:rPr lang="en-CN" sz="2800" dirty="0">
                <a:solidFill>
                  <a:schemeClr val="bg1"/>
                </a:solidFill>
                <a:latin typeface="Amazon Ember" panose="020B0603020204020204" pitchFamily="34" charset="0"/>
                <a:ea typeface="Amazon Ember" panose="020B0603020204020204" pitchFamily="34" charset="0"/>
                <a:cs typeface="Amazon Ember" panose="020B0603020204020204" pitchFamily="34" charset="0"/>
              </a:rPr>
              <a:t>Collect JMX Metrics using OpenTelemetry JMX Metrics Gatherer</a:t>
            </a:r>
            <a:endParaRPr lang="en-CN" dirty="0"/>
          </a:p>
        </p:txBody>
      </p:sp>
      <p:sp>
        <p:nvSpPr>
          <p:cNvPr id="4" name="Footer Placeholder 3">
            <a:extLst>
              <a:ext uri="{FF2B5EF4-FFF2-40B4-BE49-F238E27FC236}">
                <a16:creationId xmlns:a16="http://schemas.microsoft.com/office/drawing/2014/main" id="{2E4CFB4C-7ABC-352D-DEF6-6944637E55A7}"/>
              </a:ext>
            </a:extLst>
          </p:cNvPr>
          <p:cNvSpPr>
            <a:spLocks noGrp="1"/>
          </p:cNvSpPr>
          <p:nvPr>
            <p:ph type="ftr" sz="quarter" idx="13"/>
          </p:nvPr>
        </p:nvSpPr>
        <p:spPr/>
        <p:txBody>
          <a:bodyPr/>
          <a:lstStyle/>
          <a:p>
            <a:r>
              <a:rPr lang="en-US">
                <a:latin typeface="Arial" panose="020B0604020202020204" pitchFamily="34" charset="0"/>
                <a:cs typeface="Arial" panose="020B0604020202020204" pitchFamily="34" charset="0"/>
              </a:rPr>
              <a:t>© 2025, Amazon Web Services, Inc. or its affiliates.</a:t>
            </a:r>
            <a:endParaRPr lang="en-US" dirty="0">
              <a:latin typeface="Arial" panose="020B0604020202020204" pitchFamily="34" charset="0"/>
              <a:cs typeface="Arial" panose="020B0604020202020204" pitchFamily="34" charset="0"/>
            </a:endParaRPr>
          </a:p>
        </p:txBody>
      </p:sp>
      <p:sp>
        <p:nvSpPr>
          <p:cNvPr id="5" name="Slide Number Placeholder 4">
            <a:extLst>
              <a:ext uri="{FF2B5EF4-FFF2-40B4-BE49-F238E27FC236}">
                <a16:creationId xmlns:a16="http://schemas.microsoft.com/office/drawing/2014/main" id="{DA8C1A61-AE3C-06C2-7F96-7E8E412C9673}"/>
              </a:ext>
            </a:extLst>
          </p:cNvPr>
          <p:cNvSpPr>
            <a:spLocks noGrp="1"/>
          </p:cNvSpPr>
          <p:nvPr>
            <p:ph type="sldNum" sz="quarter" idx="14"/>
          </p:nvPr>
        </p:nvSpPr>
        <p:spPr/>
        <p:txBody>
          <a:bodyPr/>
          <a:lstStyle/>
          <a:p>
            <a:fld id="{EB4B8DE2-A4E8-46E4-8BBF-D75455EFF32C}" type="slidenum">
              <a:rPr lang="en-US" smtClean="0"/>
              <a:pPr/>
              <a:t>4</a:t>
            </a:fld>
            <a:endParaRPr lang="en-US" dirty="0"/>
          </a:p>
        </p:txBody>
      </p:sp>
      <p:grpSp>
        <p:nvGrpSpPr>
          <p:cNvPr id="85" name="Group 84">
            <a:extLst>
              <a:ext uri="{FF2B5EF4-FFF2-40B4-BE49-F238E27FC236}">
                <a16:creationId xmlns:a16="http://schemas.microsoft.com/office/drawing/2014/main" id="{4AC16F7D-1C59-F201-6A1A-8BEE1DDAEE8C}"/>
              </a:ext>
            </a:extLst>
          </p:cNvPr>
          <p:cNvGrpSpPr/>
          <p:nvPr/>
        </p:nvGrpSpPr>
        <p:grpSpPr>
          <a:xfrm>
            <a:off x="1526985" y="2544915"/>
            <a:ext cx="1440072" cy="831288"/>
            <a:chOff x="2545492" y="2619633"/>
            <a:chExt cx="1440072" cy="831288"/>
          </a:xfrm>
        </p:grpSpPr>
        <p:sp>
          <p:nvSpPr>
            <p:cNvPr id="86" name="Rectangle 85">
              <a:extLst>
                <a:ext uri="{FF2B5EF4-FFF2-40B4-BE49-F238E27FC236}">
                  <a16:creationId xmlns:a16="http://schemas.microsoft.com/office/drawing/2014/main" id="{21868361-1654-935C-A4F7-DF1413C9982A}"/>
                </a:ext>
              </a:extLst>
            </p:cNvPr>
            <p:cNvSpPr/>
            <p:nvPr/>
          </p:nvSpPr>
          <p:spPr>
            <a:xfrm>
              <a:off x="2545492" y="2619633"/>
              <a:ext cx="1440072" cy="831288"/>
            </a:xfrm>
            <a:prstGeom prst="rect">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87" name="TextBox 86">
              <a:extLst>
                <a:ext uri="{FF2B5EF4-FFF2-40B4-BE49-F238E27FC236}">
                  <a16:creationId xmlns:a16="http://schemas.microsoft.com/office/drawing/2014/main" id="{88A7122F-269F-12B6-06C1-4BD738F4BA6E}"/>
                </a:ext>
              </a:extLst>
            </p:cNvPr>
            <p:cNvSpPr txBox="1"/>
            <p:nvPr/>
          </p:nvSpPr>
          <p:spPr>
            <a:xfrm>
              <a:off x="2852777" y="2896334"/>
              <a:ext cx="816249" cy="276999"/>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2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Java App</a:t>
              </a:r>
            </a:p>
          </p:txBody>
        </p:sp>
      </p:grpSp>
      <p:grpSp>
        <p:nvGrpSpPr>
          <p:cNvPr id="88" name="Group 87">
            <a:extLst>
              <a:ext uri="{FF2B5EF4-FFF2-40B4-BE49-F238E27FC236}">
                <a16:creationId xmlns:a16="http://schemas.microsoft.com/office/drawing/2014/main" id="{7139B633-2F8D-7FBA-6C0C-DADF23243EF0}"/>
              </a:ext>
            </a:extLst>
          </p:cNvPr>
          <p:cNvGrpSpPr/>
          <p:nvPr/>
        </p:nvGrpSpPr>
        <p:grpSpPr>
          <a:xfrm>
            <a:off x="4361819" y="3463162"/>
            <a:ext cx="1440072" cy="580768"/>
            <a:chOff x="2545492" y="2619633"/>
            <a:chExt cx="1440072" cy="580768"/>
          </a:xfrm>
        </p:grpSpPr>
        <p:sp>
          <p:nvSpPr>
            <p:cNvPr id="89" name="Rectangle 88">
              <a:extLst>
                <a:ext uri="{FF2B5EF4-FFF2-40B4-BE49-F238E27FC236}">
                  <a16:creationId xmlns:a16="http://schemas.microsoft.com/office/drawing/2014/main" id="{05A25BD8-F5F7-0138-4094-4CA09533EA9E}"/>
                </a:ext>
              </a:extLst>
            </p:cNvPr>
            <p:cNvSpPr/>
            <p:nvPr/>
          </p:nvSpPr>
          <p:spPr>
            <a:xfrm>
              <a:off x="2545492" y="2619633"/>
              <a:ext cx="1440072" cy="580768"/>
            </a:xfrm>
            <a:prstGeom prst="rect">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0" name="TextBox 89">
              <a:extLst>
                <a:ext uri="{FF2B5EF4-FFF2-40B4-BE49-F238E27FC236}">
                  <a16:creationId xmlns:a16="http://schemas.microsoft.com/office/drawing/2014/main" id="{5BB6043A-8DC2-591B-A0EF-FAE192081A1F}"/>
                </a:ext>
              </a:extLst>
            </p:cNvPr>
            <p:cNvSpPr txBox="1"/>
            <p:nvPr/>
          </p:nvSpPr>
          <p:spPr>
            <a:xfrm>
              <a:off x="2651217" y="2667013"/>
              <a:ext cx="1266692" cy="461665"/>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2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ADOT Collector</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2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otlp exporter</a:t>
              </a:r>
            </a:p>
          </p:txBody>
        </p:sp>
      </p:grpSp>
      <p:grpSp>
        <p:nvGrpSpPr>
          <p:cNvPr id="91" name="Group 90">
            <a:extLst>
              <a:ext uri="{FF2B5EF4-FFF2-40B4-BE49-F238E27FC236}">
                <a16:creationId xmlns:a16="http://schemas.microsoft.com/office/drawing/2014/main" id="{CE299A2C-D908-2CF1-49FD-256E0034D5B1}"/>
              </a:ext>
            </a:extLst>
          </p:cNvPr>
          <p:cNvGrpSpPr/>
          <p:nvPr/>
        </p:nvGrpSpPr>
        <p:grpSpPr>
          <a:xfrm>
            <a:off x="1526985" y="4504530"/>
            <a:ext cx="1440072" cy="591175"/>
            <a:chOff x="2545492" y="2815578"/>
            <a:chExt cx="1440072" cy="591175"/>
          </a:xfrm>
        </p:grpSpPr>
        <p:sp>
          <p:nvSpPr>
            <p:cNvPr id="92" name="Rectangle 91">
              <a:extLst>
                <a:ext uri="{FF2B5EF4-FFF2-40B4-BE49-F238E27FC236}">
                  <a16:creationId xmlns:a16="http://schemas.microsoft.com/office/drawing/2014/main" id="{A3347C42-CE0F-1106-336C-1098D0E062DC}"/>
                </a:ext>
              </a:extLst>
            </p:cNvPr>
            <p:cNvSpPr/>
            <p:nvPr/>
          </p:nvSpPr>
          <p:spPr>
            <a:xfrm>
              <a:off x="2545492" y="2815578"/>
              <a:ext cx="1440072" cy="580768"/>
            </a:xfrm>
            <a:prstGeom prst="rect">
              <a:avLst/>
            </a:prstGeom>
            <a:solidFill>
              <a:sysClr val="windowText" lastClr="000000">
                <a:lumMod val="50000"/>
                <a:lumOff val="50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3" name="TextBox 92">
              <a:extLst>
                <a:ext uri="{FF2B5EF4-FFF2-40B4-BE49-F238E27FC236}">
                  <a16:creationId xmlns:a16="http://schemas.microsoft.com/office/drawing/2014/main" id="{1D8D9846-6B5E-641C-6FBC-FD5A373114FD}"/>
                </a:ext>
              </a:extLst>
            </p:cNvPr>
            <p:cNvSpPr txBox="1"/>
            <p:nvPr/>
          </p:nvSpPr>
          <p:spPr>
            <a:xfrm>
              <a:off x="2718124" y="2852755"/>
              <a:ext cx="1085554" cy="553998"/>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0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ADOT Collector</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0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otlp exporter</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en-CN" sz="1000" b="0"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(Sidecar)</a:t>
              </a:r>
            </a:p>
          </p:txBody>
        </p:sp>
      </p:grpSp>
      <p:grpSp>
        <p:nvGrpSpPr>
          <p:cNvPr id="94" name="Group 93">
            <a:extLst>
              <a:ext uri="{FF2B5EF4-FFF2-40B4-BE49-F238E27FC236}">
                <a16:creationId xmlns:a16="http://schemas.microsoft.com/office/drawing/2014/main" id="{218D7E1C-DD85-9473-7AD2-DD7B1AD4CC7B}"/>
              </a:ext>
            </a:extLst>
          </p:cNvPr>
          <p:cNvGrpSpPr/>
          <p:nvPr/>
        </p:nvGrpSpPr>
        <p:grpSpPr>
          <a:xfrm>
            <a:off x="1526985" y="3615537"/>
            <a:ext cx="1440072" cy="276999"/>
            <a:chOff x="2739910" y="2771517"/>
            <a:chExt cx="1440072" cy="276999"/>
          </a:xfrm>
        </p:grpSpPr>
        <p:sp>
          <p:nvSpPr>
            <p:cNvPr id="95" name="Rectangle 94">
              <a:extLst>
                <a:ext uri="{FF2B5EF4-FFF2-40B4-BE49-F238E27FC236}">
                  <a16:creationId xmlns:a16="http://schemas.microsoft.com/office/drawing/2014/main" id="{829686A1-D40B-861A-D7FA-553BFB9E8905}"/>
                </a:ext>
              </a:extLst>
            </p:cNvPr>
            <p:cNvSpPr/>
            <p:nvPr/>
          </p:nvSpPr>
          <p:spPr>
            <a:xfrm>
              <a:off x="2739910" y="2771517"/>
              <a:ext cx="1440069" cy="276999"/>
            </a:xfrm>
            <a:prstGeom prst="rect">
              <a:avLst/>
            </a:prstGeom>
            <a:solidFill>
              <a:srgbClr val="ED7D3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6" name="TextBox 95">
              <a:extLst>
                <a:ext uri="{FF2B5EF4-FFF2-40B4-BE49-F238E27FC236}">
                  <a16:creationId xmlns:a16="http://schemas.microsoft.com/office/drawing/2014/main" id="{B714C541-6F7D-D2EE-15DF-7ED28BD56828}"/>
                </a:ext>
              </a:extLst>
            </p:cNvPr>
            <p:cNvSpPr txBox="1"/>
            <p:nvPr/>
          </p:nvSpPr>
          <p:spPr>
            <a:xfrm>
              <a:off x="2748362" y="2801804"/>
              <a:ext cx="1431620" cy="21544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800" b="1" i="0" u="none" strike="noStrike" kern="0" cap="none" spc="0" normalizeH="0" baseline="0" noProof="0" dirty="0">
                  <a:ln>
                    <a:noFill/>
                  </a:ln>
                  <a:solidFill>
                    <a:srgbClr val="E6EDF3"/>
                  </a:solidFill>
                  <a:effectLst/>
                  <a:uLnTx/>
                  <a:uFillTx/>
                  <a:latin typeface="-apple-system"/>
                </a:rPr>
                <a:t>JMX Metric Gatherer</a:t>
              </a:r>
            </a:p>
          </p:txBody>
        </p:sp>
      </p:grpSp>
      <p:grpSp>
        <p:nvGrpSpPr>
          <p:cNvPr id="97" name="Group 96">
            <a:extLst>
              <a:ext uri="{FF2B5EF4-FFF2-40B4-BE49-F238E27FC236}">
                <a16:creationId xmlns:a16="http://schemas.microsoft.com/office/drawing/2014/main" id="{E71BAE5F-0039-BE6D-DFC5-32C629FBCC90}"/>
              </a:ext>
            </a:extLst>
          </p:cNvPr>
          <p:cNvGrpSpPr/>
          <p:nvPr/>
        </p:nvGrpSpPr>
        <p:grpSpPr>
          <a:xfrm>
            <a:off x="1334884" y="2068668"/>
            <a:ext cx="1893467" cy="1903539"/>
            <a:chOff x="1818206" y="1841157"/>
            <a:chExt cx="1893467" cy="1903539"/>
          </a:xfrm>
        </p:grpSpPr>
        <p:sp>
          <p:nvSpPr>
            <p:cNvPr id="98" name="TextBox 97">
              <a:extLst>
                <a:ext uri="{FF2B5EF4-FFF2-40B4-BE49-F238E27FC236}">
                  <a16:creationId xmlns:a16="http://schemas.microsoft.com/office/drawing/2014/main" id="{0AFA3BF6-3B15-122C-E776-49619A6F80FF}"/>
                </a:ext>
              </a:extLst>
            </p:cNvPr>
            <p:cNvSpPr txBox="1"/>
            <p:nvPr/>
          </p:nvSpPr>
          <p:spPr>
            <a:xfrm>
              <a:off x="1955154" y="1861062"/>
              <a:ext cx="1226618" cy="276999"/>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CN" sz="1200" b="1" i="0" u="none" strike="noStrike" kern="0" cap="none" spc="0" normalizeH="0" baseline="0" noProof="0" dirty="0">
                  <a:ln>
                    <a:noFill/>
                  </a:ln>
                  <a:solidFill>
                    <a:srgbClr val="44546A">
                      <a:lumMod val="20000"/>
                      <a:lumOff val="80000"/>
                    </a:srgbClr>
                  </a:solidFill>
                  <a:effectLst/>
                  <a:uLnTx/>
                  <a:uFillTx/>
                  <a:latin typeface="Amazon Ember" panose="020B0603020204020204" pitchFamily="34" charset="0"/>
                  <a:ea typeface="Amazon Ember" panose="020B0603020204020204" pitchFamily="34" charset="0"/>
                  <a:cs typeface="Amazon Ember" panose="020B0603020204020204" pitchFamily="34" charset="0"/>
                </a:rPr>
                <a:t>App Container</a:t>
              </a:r>
            </a:p>
          </p:txBody>
        </p:sp>
        <p:sp>
          <p:nvSpPr>
            <p:cNvPr id="99" name="Rectangle 98">
              <a:extLst>
                <a:ext uri="{FF2B5EF4-FFF2-40B4-BE49-F238E27FC236}">
                  <a16:creationId xmlns:a16="http://schemas.microsoft.com/office/drawing/2014/main" id="{5DAC80BC-6E0A-52B5-B603-6A19E556C5C2}"/>
                </a:ext>
              </a:extLst>
            </p:cNvPr>
            <p:cNvSpPr/>
            <p:nvPr/>
          </p:nvSpPr>
          <p:spPr>
            <a:xfrm>
              <a:off x="1818206" y="1841157"/>
              <a:ext cx="1893467" cy="1903539"/>
            </a:xfrm>
            <a:prstGeom prst="rect">
              <a:avLst/>
            </a:prstGeom>
            <a:noFill/>
            <a:ln w="12700" cap="flat" cmpd="sng" algn="ctr">
              <a:solidFill>
                <a:sysClr val="windowText" lastClr="000000">
                  <a:lumMod val="50000"/>
                  <a:lumOff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grpSp>
      <p:sp>
        <p:nvSpPr>
          <p:cNvPr id="100" name="Rectangle 99">
            <a:extLst>
              <a:ext uri="{FF2B5EF4-FFF2-40B4-BE49-F238E27FC236}">
                <a16:creationId xmlns:a16="http://schemas.microsoft.com/office/drawing/2014/main" id="{924F697B-150D-B03C-D266-A6ACA296EABE}"/>
              </a:ext>
            </a:extLst>
          </p:cNvPr>
          <p:cNvSpPr/>
          <p:nvPr/>
        </p:nvSpPr>
        <p:spPr>
          <a:xfrm>
            <a:off x="878940" y="1470024"/>
            <a:ext cx="5338983" cy="3917951"/>
          </a:xfrm>
          <a:prstGeom prst="rect">
            <a:avLst/>
          </a:prstGeom>
          <a:noFill/>
          <a:ln w="12700" cap="flat" cmpd="sng" algn="ctr">
            <a:solidFill>
              <a:sysClr val="windowText" lastClr="000000">
                <a:lumMod val="50000"/>
                <a:lumOff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1" name="TextBox 100">
            <a:extLst>
              <a:ext uri="{FF2B5EF4-FFF2-40B4-BE49-F238E27FC236}">
                <a16:creationId xmlns:a16="http://schemas.microsoft.com/office/drawing/2014/main" id="{67B4E550-2794-401F-B689-A63AD367EF05}"/>
              </a:ext>
            </a:extLst>
          </p:cNvPr>
          <p:cNvSpPr txBox="1"/>
          <p:nvPr/>
        </p:nvSpPr>
        <p:spPr>
          <a:xfrm>
            <a:off x="878940" y="1481118"/>
            <a:ext cx="1893467" cy="369332"/>
          </a:xfrm>
          <a:prstGeom prst="rect">
            <a:avLst/>
          </a:prstGeom>
          <a:noFill/>
        </p:spPr>
        <p:txBody>
          <a:bodyPr wrap="none" rtlCol="0">
            <a:spAutoFit/>
          </a:bodyPr>
          <a:lstStyle/>
          <a:p>
            <a:r>
              <a:rPr lang="en-CN" dirty="0">
                <a:solidFill>
                  <a:srgbClr val="44546A">
                    <a:lumMod val="20000"/>
                    <a:lumOff val="80000"/>
                  </a:srgbClr>
                </a:solidFill>
                <a:latin typeface="Amazon Ember" panose="020B0603020204020204" pitchFamily="34" charset="0"/>
                <a:ea typeface="Amazon Ember" panose="020B0603020204020204" pitchFamily="34" charset="0"/>
                <a:cs typeface="Amazon Ember" panose="020B0603020204020204" pitchFamily="34" charset="0"/>
              </a:rPr>
              <a:t>EKS/ECS Cluster</a:t>
            </a:r>
          </a:p>
        </p:txBody>
      </p:sp>
      <p:cxnSp>
        <p:nvCxnSpPr>
          <p:cNvPr id="102" name="Straight Arrow Connector 101">
            <a:extLst>
              <a:ext uri="{FF2B5EF4-FFF2-40B4-BE49-F238E27FC236}">
                <a16:creationId xmlns:a16="http://schemas.microsoft.com/office/drawing/2014/main" id="{B77B262F-B962-072A-264B-CB7171378CC0}"/>
              </a:ext>
            </a:extLst>
          </p:cNvPr>
          <p:cNvCxnSpPr>
            <a:cxnSpLocks/>
            <a:stCxn id="95" idx="2"/>
            <a:endCxn id="92" idx="0"/>
          </p:cNvCxnSpPr>
          <p:nvPr/>
        </p:nvCxnSpPr>
        <p:spPr>
          <a:xfrm>
            <a:off x="2247020" y="3892536"/>
            <a:ext cx="1" cy="611994"/>
          </a:xfrm>
          <a:prstGeom prst="straightConnector1">
            <a:avLst/>
          </a:prstGeom>
          <a:noFill/>
          <a:ln w="6350" cap="flat" cmpd="sng" algn="ctr">
            <a:solidFill>
              <a:sysClr val="window" lastClr="FFFFFF"/>
            </a:solidFill>
            <a:prstDash val="solid"/>
            <a:miter lim="800000"/>
            <a:headEnd type="none"/>
            <a:tailEnd type="triangle"/>
          </a:ln>
          <a:effectLst/>
        </p:spPr>
      </p:cxnSp>
      <p:sp>
        <p:nvSpPr>
          <p:cNvPr id="103" name="TextBox 102">
            <a:extLst>
              <a:ext uri="{FF2B5EF4-FFF2-40B4-BE49-F238E27FC236}">
                <a16:creationId xmlns:a16="http://schemas.microsoft.com/office/drawing/2014/main" id="{00E89775-4EC5-299C-748F-7626B11EBD66}"/>
              </a:ext>
            </a:extLst>
          </p:cNvPr>
          <p:cNvSpPr txBox="1"/>
          <p:nvPr/>
        </p:nvSpPr>
        <p:spPr>
          <a:xfrm>
            <a:off x="878940" y="5511704"/>
            <a:ext cx="3438762" cy="461665"/>
          </a:xfrm>
          <a:prstGeom prst="rect">
            <a:avLst/>
          </a:prstGeom>
          <a:noFill/>
        </p:spPr>
        <p:txBody>
          <a:bodyPr wrap="none" rtlCol="0">
            <a:spAutoFit/>
          </a:bodyPr>
          <a:lstStyle/>
          <a:p>
            <a:r>
              <a:rPr lang="en-CN" sz="120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Option 1: setup ADOT Collector as sidecar</a:t>
            </a:r>
          </a:p>
          <a:p>
            <a:r>
              <a:rPr lang="en-CN" sz="1200" dirty="0">
                <a:solidFill>
                  <a:prstClr val="white"/>
                </a:solidFill>
                <a:latin typeface="Amazon Ember" panose="020B0603020204020204" pitchFamily="34" charset="0"/>
                <a:ea typeface="Amazon Ember" panose="020B0603020204020204" pitchFamily="34" charset="0"/>
                <a:cs typeface="Amazon Ember" panose="020B0603020204020204" pitchFamily="34" charset="0"/>
              </a:rPr>
              <a:t>Option 2: setup ADOT Collector independently</a:t>
            </a:r>
          </a:p>
        </p:txBody>
      </p:sp>
      <p:sp>
        <p:nvSpPr>
          <p:cNvPr id="104" name="TextBox 103">
            <a:extLst>
              <a:ext uri="{FF2B5EF4-FFF2-40B4-BE49-F238E27FC236}">
                <a16:creationId xmlns:a16="http://schemas.microsoft.com/office/drawing/2014/main" id="{92B6CCD1-EF76-61B5-A6E1-63EA5677ED7F}"/>
              </a:ext>
            </a:extLst>
          </p:cNvPr>
          <p:cNvSpPr txBox="1"/>
          <p:nvPr/>
        </p:nvSpPr>
        <p:spPr>
          <a:xfrm>
            <a:off x="2216645" y="3934542"/>
            <a:ext cx="763351" cy="276999"/>
          </a:xfrm>
          <a:prstGeom prst="rect">
            <a:avLst/>
          </a:prstGeom>
          <a:noFill/>
        </p:spPr>
        <p:txBody>
          <a:bodyPr wrap="none" rtlCol="0">
            <a:spAutoFit/>
          </a:bodyPr>
          <a:lstStyle/>
          <a:p>
            <a:r>
              <a:rPr lang="en-CN" sz="1200" dirty="0">
                <a:solidFill>
                  <a:srgbClr val="ED7D31"/>
                </a:solidFill>
                <a:latin typeface="Amazon Ember" panose="020B0603020204020204" pitchFamily="34" charset="0"/>
                <a:ea typeface="Amazon Ember" panose="020B0603020204020204" pitchFamily="34" charset="0"/>
                <a:cs typeface="Amazon Ember" panose="020B0603020204020204" pitchFamily="34" charset="0"/>
              </a:rPr>
              <a:t>Option1</a:t>
            </a:r>
          </a:p>
        </p:txBody>
      </p:sp>
      <p:sp>
        <p:nvSpPr>
          <p:cNvPr id="105" name="TextBox 104">
            <a:extLst>
              <a:ext uri="{FF2B5EF4-FFF2-40B4-BE49-F238E27FC236}">
                <a16:creationId xmlns:a16="http://schemas.microsoft.com/office/drawing/2014/main" id="{332193B5-CDEC-4027-65E7-911835D7D669}"/>
              </a:ext>
            </a:extLst>
          </p:cNvPr>
          <p:cNvSpPr txBox="1"/>
          <p:nvPr/>
        </p:nvSpPr>
        <p:spPr>
          <a:xfrm>
            <a:off x="3337210" y="3476546"/>
            <a:ext cx="763351" cy="276999"/>
          </a:xfrm>
          <a:prstGeom prst="rect">
            <a:avLst/>
          </a:prstGeom>
          <a:noFill/>
        </p:spPr>
        <p:txBody>
          <a:bodyPr wrap="none" rtlCol="0">
            <a:spAutoFit/>
          </a:bodyPr>
          <a:lstStyle/>
          <a:p>
            <a:r>
              <a:rPr lang="en-CN" sz="1200" dirty="0">
                <a:solidFill>
                  <a:srgbClr val="ED7D31"/>
                </a:solidFill>
                <a:latin typeface="Amazon Ember" panose="020B0603020204020204" pitchFamily="34" charset="0"/>
                <a:ea typeface="Amazon Ember" panose="020B0603020204020204" pitchFamily="34" charset="0"/>
                <a:cs typeface="Amazon Ember" panose="020B0603020204020204" pitchFamily="34" charset="0"/>
              </a:rPr>
              <a:t>Option2</a:t>
            </a:r>
          </a:p>
        </p:txBody>
      </p:sp>
      <p:cxnSp>
        <p:nvCxnSpPr>
          <p:cNvPr id="106" name="Straight Arrow Connector 105">
            <a:extLst>
              <a:ext uri="{FF2B5EF4-FFF2-40B4-BE49-F238E27FC236}">
                <a16:creationId xmlns:a16="http://schemas.microsoft.com/office/drawing/2014/main" id="{E7F9B795-E212-2D2E-1D0F-DAC1EB4F3367}"/>
              </a:ext>
            </a:extLst>
          </p:cNvPr>
          <p:cNvCxnSpPr>
            <a:cxnSpLocks/>
            <a:stCxn id="96" idx="3"/>
            <a:endCxn id="89" idx="1"/>
          </p:cNvCxnSpPr>
          <p:nvPr/>
        </p:nvCxnSpPr>
        <p:spPr>
          <a:xfrm>
            <a:off x="2967057" y="3753546"/>
            <a:ext cx="1394762" cy="0"/>
          </a:xfrm>
          <a:prstGeom prst="straightConnector1">
            <a:avLst/>
          </a:prstGeom>
          <a:noFill/>
          <a:ln w="6350" cap="flat" cmpd="sng" algn="ctr">
            <a:solidFill>
              <a:sysClr val="window" lastClr="FFFFFF"/>
            </a:solidFill>
            <a:prstDash val="solid"/>
            <a:miter lim="800000"/>
            <a:tailEnd type="triangle"/>
          </a:ln>
          <a:effectLst/>
        </p:spPr>
      </p:cxnSp>
      <p:sp>
        <p:nvSpPr>
          <p:cNvPr id="107" name="TextBox 106">
            <a:extLst>
              <a:ext uri="{FF2B5EF4-FFF2-40B4-BE49-F238E27FC236}">
                <a16:creationId xmlns:a16="http://schemas.microsoft.com/office/drawing/2014/main" id="{A232A5B4-5115-54CC-31BB-92CFBB473E6A}"/>
              </a:ext>
            </a:extLst>
          </p:cNvPr>
          <p:cNvSpPr txBox="1"/>
          <p:nvPr/>
        </p:nvSpPr>
        <p:spPr>
          <a:xfrm>
            <a:off x="7155446" y="1614070"/>
            <a:ext cx="4071929" cy="3416320"/>
          </a:xfrm>
          <a:prstGeom prst="rect">
            <a:avLst/>
          </a:prstGeom>
          <a:noFill/>
        </p:spPr>
        <p:txBody>
          <a:bodyPr wrap="square" rtlCol="0">
            <a:spAutoFit/>
          </a:bodyPr>
          <a:lstStyle>
            <a:defPPr>
              <a:defRPr lang="en-US"/>
            </a:defPPr>
            <a:lvl1pPr>
              <a:defRPr>
                <a:solidFill>
                  <a:schemeClr val="bg1"/>
                </a:solidFill>
                <a:latin typeface="Amazon Ember" panose="020B0603020204020204" pitchFamily="34" charset="0"/>
                <a:ea typeface="Amazon Ember" panose="020B0603020204020204" pitchFamily="34" charset="0"/>
                <a:cs typeface="Amazon Ember" panose="020B0603020204020204" pitchFamily="34" charset="0"/>
              </a:defRPr>
            </a:lvl1p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srgbClr val="ED7D31"/>
                </a:solidFill>
                <a:effectLst/>
                <a:uLnTx/>
                <a:uFillTx/>
                <a:latin typeface="Amazon Ember" panose="020B0603020204020204" pitchFamily="34" charset="0"/>
                <a:ea typeface="Amazon Ember" panose="020B0603020204020204" pitchFamily="34" charset="0"/>
                <a:cs typeface="Amazon Ember" panose="020B0603020204020204" pitchFamily="34" charset="0"/>
                <a:hlinkClick r:id="rId2">
                  <a:extLst>
                    <a:ext uri="{A12FA001-AC4F-418D-AE19-62706E023703}">
                      <ahyp:hlinkClr xmlns:ahyp="http://schemas.microsoft.com/office/drawing/2018/hyperlinkcolor" val="tx"/>
                    </a:ext>
                  </a:extLst>
                </a:hlinkClick>
              </a:rPr>
              <a:t>JMX Metric Gatherer </a:t>
            </a:r>
            <a:r>
              <a:rPr kumimoji="0" lang="en-US" sz="1800" b="1" i="0" u="none" strike="noStrike" kern="0" cap="none" spc="0" normalizeH="0" baseline="0" noProof="0" dirty="0">
                <a:ln>
                  <a:noFill/>
                </a:ln>
                <a:solidFill>
                  <a:srgbClr val="ED7D31"/>
                </a:solidFill>
                <a:effectLst/>
                <a:uLnTx/>
                <a:uFillTx/>
                <a:latin typeface="Amazon Ember" panose="020B0603020204020204" pitchFamily="34" charset="0"/>
                <a:ea typeface="Amazon Ember" panose="020B0603020204020204" pitchFamily="34" charset="0"/>
                <a:cs typeface="Amazon Ember" panose="020B0603020204020204" pitchFamily="34" charset="0"/>
              </a:rPr>
              <a:t> </a:t>
            </a: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provides an easy framework for gathering and reporting metrics based on queried </a:t>
            </a:r>
            <a:r>
              <a:rPr kumimoji="0" lang="en-US" sz="1800" b="0" i="0" u="none" strike="noStrike" kern="0" cap="none" spc="0" normalizeH="0" baseline="0" noProof="0" dirty="0" err="1">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MBeans</a:t>
            </a: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 from a JMX server. </a:t>
            </a:r>
          </a:p>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It loads an included or custom Groovy script and establishes a helpful, bound </a:t>
            </a:r>
            <a:r>
              <a:rPr kumimoji="0" lang="en-US" sz="1800" b="0" i="0" u="none" strike="noStrike" kern="0" cap="none" spc="0" normalizeH="0" baseline="0" noProof="0" dirty="0" err="1">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otel</a:t>
            </a: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 object with methods for obtaining </a:t>
            </a:r>
            <a:r>
              <a:rPr kumimoji="0" lang="en-US" sz="1800" b="0" i="0" u="none" strike="noStrike" kern="0" cap="none" spc="0" normalizeH="0" baseline="0" noProof="0" dirty="0" err="1">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MBeans</a:t>
            </a: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 and constructing </a:t>
            </a:r>
            <a:r>
              <a:rPr kumimoji="0" lang="en-US" sz="1800" b="0" i="0" u="none" strike="noStrike" kern="0" cap="none" spc="0" normalizeH="0" baseline="0" noProof="0" dirty="0" err="1">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OpenTelemetry</a:t>
            </a:r>
            <a:r>
              <a:rPr kumimoji="0" lang="en-US"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rPr>
              <a:t> instruments.</a:t>
            </a:r>
          </a:p>
          <a:p>
            <a:pPr marL="0" marR="0" lvl="0" indent="0"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dirty="0">
              <a:ln>
                <a:noFill/>
              </a:ln>
              <a:solidFill>
                <a:prstClr val="white"/>
              </a:solidFill>
              <a:effectLst/>
              <a:uLnTx/>
              <a:uFillTx/>
              <a:latin typeface="Amazon Ember" panose="020B0603020204020204" pitchFamily="34" charset="0"/>
              <a:ea typeface="Amazon Ember" panose="020B0603020204020204" pitchFamily="34" charset="0"/>
              <a:cs typeface="Amazon Ember" panose="020B0603020204020204" pitchFamily="34" charset="0"/>
            </a:endParaRPr>
          </a:p>
        </p:txBody>
      </p:sp>
      <p:cxnSp>
        <p:nvCxnSpPr>
          <p:cNvPr id="108" name="Straight Arrow Connector 107">
            <a:extLst>
              <a:ext uri="{FF2B5EF4-FFF2-40B4-BE49-F238E27FC236}">
                <a16:creationId xmlns:a16="http://schemas.microsoft.com/office/drawing/2014/main" id="{D3B62330-BDFF-D416-C09B-D3FB54FE90D3}"/>
              </a:ext>
            </a:extLst>
          </p:cNvPr>
          <p:cNvCxnSpPr>
            <a:cxnSpLocks/>
            <a:stCxn id="86" idx="2"/>
            <a:endCxn id="95" idx="0"/>
          </p:cNvCxnSpPr>
          <p:nvPr/>
        </p:nvCxnSpPr>
        <p:spPr>
          <a:xfrm flipH="1">
            <a:off x="2247020" y="3376203"/>
            <a:ext cx="1" cy="239334"/>
          </a:xfrm>
          <a:prstGeom prst="straightConnector1">
            <a:avLst/>
          </a:prstGeom>
          <a:noFill/>
          <a:ln w="6350" cap="flat" cmpd="sng" algn="ctr">
            <a:solidFill>
              <a:sysClr val="window" lastClr="FFFFFF"/>
            </a:solidFill>
            <a:prstDash val="solid"/>
            <a:miter lim="800000"/>
            <a:headEnd type="none"/>
            <a:tailEnd type="triangle"/>
          </a:ln>
          <a:effectLst/>
        </p:spPr>
      </p:cxnSp>
      <p:sp>
        <p:nvSpPr>
          <p:cNvPr id="109" name="Rectangle 108">
            <a:extLst>
              <a:ext uri="{FF2B5EF4-FFF2-40B4-BE49-F238E27FC236}">
                <a16:creationId xmlns:a16="http://schemas.microsoft.com/office/drawing/2014/main" id="{C5EAEE67-8D1E-FEF7-6BC0-545BF4DD873F}"/>
              </a:ext>
            </a:extLst>
          </p:cNvPr>
          <p:cNvSpPr/>
          <p:nvPr/>
        </p:nvSpPr>
        <p:spPr>
          <a:xfrm>
            <a:off x="1334883" y="4190425"/>
            <a:ext cx="1893467" cy="980520"/>
          </a:xfrm>
          <a:prstGeom prst="rect">
            <a:avLst/>
          </a:prstGeom>
          <a:noFill/>
          <a:ln w="12700" cap="flat" cmpd="sng" algn="ctr">
            <a:solidFill>
              <a:sysClr val="windowText" lastClr="000000">
                <a:lumMod val="50000"/>
                <a:lumOff val="50000"/>
              </a:sysClr>
            </a:solidFill>
            <a:prstDash val="dash"/>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CN"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10" name="TextBox 109">
            <a:extLst>
              <a:ext uri="{FF2B5EF4-FFF2-40B4-BE49-F238E27FC236}">
                <a16:creationId xmlns:a16="http://schemas.microsoft.com/office/drawing/2014/main" id="{C0FF3772-740C-B5D8-6E43-C22606EA6933}"/>
              </a:ext>
            </a:extLst>
          </p:cNvPr>
          <p:cNvSpPr txBox="1"/>
          <p:nvPr/>
        </p:nvSpPr>
        <p:spPr>
          <a:xfrm>
            <a:off x="1471832" y="4211507"/>
            <a:ext cx="1590500" cy="276999"/>
          </a:xfrm>
          <a:prstGeom prst="rect">
            <a:avLst/>
          </a:prstGeom>
          <a:noFill/>
        </p:spPr>
        <p:txBody>
          <a:bodyPr wrap="none" rtlCol="0">
            <a:spAutoFit/>
          </a:bodyPr>
          <a:lstStyle/>
          <a:p>
            <a:r>
              <a:rPr lang="en-CN" sz="1200" b="1" dirty="0">
                <a:solidFill>
                  <a:srgbClr val="44546A">
                    <a:lumMod val="20000"/>
                    <a:lumOff val="80000"/>
                  </a:srgbClr>
                </a:solidFill>
                <a:latin typeface="Amazon Ember" panose="020B0603020204020204" pitchFamily="34" charset="0"/>
                <a:ea typeface="Amazon Ember" panose="020B0603020204020204" pitchFamily="34" charset="0"/>
                <a:cs typeface="Amazon Ember" panose="020B0603020204020204" pitchFamily="34" charset="0"/>
              </a:rPr>
              <a:t>Collector Container</a:t>
            </a:r>
          </a:p>
        </p:txBody>
      </p:sp>
      <p:sp>
        <p:nvSpPr>
          <p:cNvPr id="111" name="TextBox 110">
            <a:extLst>
              <a:ext uri="{FF2B5EF4-FFF2-40B4-BE49-F238E27FC236}">
                <a16:creationId xmlns:a16="http://schemas.microsoft.com/office/drawing/2014/main" id="{50E23270-0EC3-99CD-7EA1-1545290311CD}"/>
              </a:ext>
            </a:extLst>
          </p:cNvPr>
          <p:cNvSpPr txBox="1"/>
          <p:nvPr/>
        </p:nvSpPr>
        <p:spPr>
          <a:xfrm>
            <a:off x="3929552" y="4185812"/>
            <a:ext cx="2304605" cy="861774"/>
          </a:xfrm>
          <a:prstGeom prst="rect">
            <a:avLst/>
          </a:prstGeom>
          <a:noFill/>
        </p:spPr>
        <p:txBody>
          <a:bodyPr wrap="square">
            <a:spAutoFit/>
          </a:bodyPr>
          <a:lstStyle/>
          <a:p>
            <a:r>
              <a:rPr lang="en-US" sz="1000" dirty="0">
                <a:solidFill>
                  <a:srgbClr val="F0F6FC"/>
                </a:solidFill>
                <a:latin typeface="Amazon Ember" panose="020B0603020204020204" pitchFamily="34" charset="0"/>
                <a:ea typeface="Amazon Ember" panose="020B0603020204020204" pitchFamily="34" charset="0"/>
                <a:cs typeface="Amazon Ember" panose="020B0603020204020204" pitchFamily="34" charset="0"/>
              </a:rPr>
              <a:t>AWS CloudWatch agent can be used as ADOT collector for traces and metrics. Therefore, if using EKS, you can setup AWS CloudWatch addon as ADOT collector</a:t>
            </a:r>
            <a:endParaRPr lang="en-CN" sz="1000" dirty="0">
              <a:solidFill>
                <a:prstClr val="black"/>
              </a:solidFill>
              <a:latin typeface="Amazon Ember" panose="020B0603020204020204" pitchFamily="34" charset="0"/>
              <a:ea typeface="Amazon Ember" panose="020B0603020204020204" pitchFamily="34" charset="0"/>
              <a:cs typeface="Amazon Ember" panose="020B0603020204020204" pitchFamily="34" charset="0"/>
            </a:endParaRPr>
          </a:p>
        </p:txBody>
      </p:sp>
    </p:spTree>
    <p:extLst>
      <p:ext uri="{BB962C8B-B14F-4D97-AF65-F5344CB8AC3E}">
        <p14:creationId xmlns:p14="http://schemas.microsoft.com/office/powerpoint/2010/main" val="136562351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ark-Background-Master">
  <a:themeElements>
    <a:clrScheme name="Architecture Icons Dark Background">
      <a:dk1>
        <a:srgbClr val="000000"/>
      </a:dk1>
      <a:lt1>
        <a:srgbClr val="FFFFFF"/>
      </a:lt1>
      <a:dk2>
        <a:srgbClr val="232F3E"/>
      </a:dk2>
      <a:lt2>
        <a:srgbClr val="E7E6E6"/>
      </a:lt2>
      <a:accent1>
        <a:srgbClr val="FF9900"/>
      </a:accent1>
      <a:accent2>
        <a:srgbClr val="28AD32"/>
      </a:accent2>
      <a:accent3>
        <a:srgbClr val="EB6F6F"/>
      </a:accent3>
      <a:accent4>
        <a:srgbClr val="A5A5A5"/>
      </a:accent4>
      <a:accent5>
        <a:srgbClr val="D1D5DB"/>
      </a:accent5>
      <a:accent6>
        <a:srgbClr val="539FE5"/>
      </a:accent6>
      <a:hlink>
        <a:srgbClr val="539FE5"/>
      </a:hlink>
      <a:folHlink>
        <a:srgbClr val="539FE5"/>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WS-Architecture-Icons-Deck_For-Dark-BG_02072025" id="{3F3637DC-7F48-AA45-8CBB-AC2289C1ACD8}" vid="{763AFEBB-A3E7-144B-9953-8BA1FA3E423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Dark-Background-Master</Template>
  <TotalTime>34</TotalTime>
  <Words>433</Words>
  <Application>Microsoft Macintosh PowerPoint</Application>
  <PresentationFormat>Widescreen</PresentationFormat>
  <Paragraphs>65</Paragraphs>
  <Slides>4</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-apple-system</vt:lpstr>
      <vt:lpstr>Amazon Ember</vt:lpstr>
      <vt:lpstr>Arial</vt:lpstr>
      <vt:lpstr>Calibri</vt:lpstr>
      <vt:lpstr>Dark-Background-Master</vt:lpstr>
      <vt:lpstr>JMX on ECS</vt:lpstr>
      <vt:lpstr>Collect JMX Metrics using AWS Otel Java agent</vt:lpstr>
      <vt:lpstr>Collect JMX Metrics using Prometheus JMX Exporter</vt:lpstr>
      <vt:lpstr>Collect JMX Metrics using OpenTelemetry JMX Metrics Gatherer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Xu, Yagr</dc:creator>
  <cp:lastModifiedBy>Xu, Yagr</cp:lastModifiedBy>
  <cp:revision>10</cp:revision>
  <dcterms:created xsi:type="dcterms:W3CDTF">2025-05-05T02:17:55Z</dcterms:created>
  <dcterms:modified xsi:type="dcterms:W3CDTF">2025-05-05T02:52:52Z</dcterms:modified>
</cp:coreProperties>
</file>

<file path=docProps/thumbnail.jpeg>
</file>